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9" r:id="rId2"/>
    <p:sldId id="266" r:id="rId3"/>
    <p:sldId id="261" r:id="rId4"/>
    <p:sldId id="262" r:id="rId5"/>
    <p:sldId id="258" r:id="rId6"/>
    <p:sldId id="265" r:id="rId7"/>
    <p:sldId id="260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>
        <p:scale>
          <a:sx n="100" d="100"/>
          <a:sy n="100" d="100"/>
        </p:scale>
        <p:origin x="276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72B153-E5DA-437B-9AD9-46236F8B39A9}" type="doc">
      <dgm:prSet loTypeId="urn:microsoft.com/office/officeart/2005/8/layout/hChevron3" loCatId="process" qsTypeId="urn:microsoft.com/office/officeart/2005/8/quickstyle/simple3" qsCatId="simple" csTypeId="urn:microsoft.com/office/officeart/2005/8/colors/accent6_2" csCatId="accent6" phldr="1"/>
      <dgm:spPr/>
    </dgm:pt>
    <dgm:pt modelId="{322D2BEC-00B2-40EC-B15D-9D4D608B00A0}">
      <dgm:prSet phldrT="[Texte]" custT="1"/>
      <dgm:spPr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gm:t>
    </dgm:pt>
    <dgm:pt modelId="{4C9A3307-228E-4B9B-93B6-BA33966E97EA}" type="parTrans" cxnId="{819B0EBA-C239-4F05-9BBB-31F08CEEF456}">
      <dgm:prSet/>
      <dgm:spPr/>
      <dgm:t>
        <a:bodyPr/>
        <a:lstStyle/>
        <a:p>
          <a:endParaRPr lang="fr-FR" sz="2800"/>
        </a:p>
      </dgm:t>
    </dgm:pt>
    <dgm:pt modelId="{E971374B-0B87-46E5-B6F5-45260B10A10F}" type="sibTrans" cxnId="{819B0EBA-C239-4F05-9BBB-31F08CEEF456}">
      <dgm:prSet/>
      <dgm:spPr/>
      <dgm:t>
        <a:bodyPr/>
        <a:lstStyle/>
        <a:p>
          <a:endParaRPr lang="fr-FR" sz="2800"/>
        </a:p>
      </dgm:t>
    </dgm:pt>
    <dgm:pt modelId="{2362E955-C064-4AA5-966D-D1AB09A693D4}">
      <dgm:prSet phldrT="[Texte]" custT="1"/>
      <dgm:spPr/>
      <dgm:t>
        <a:bodyPr/>
        <a:lstStyle/>
        <a:p>
          <a:r>
            <a:rPr lang="fr-FR" sz="2800" dirty="0"/>
            <a:t>Next</a:t>
          </a:r>
        </a:p>
      </dgm:t>
    </dgm:pt>
    <dgm:pt modelId="{58E672E1-391D-4340-A7AD-5B7FB3F249C1}" type="parTrans" cxnId="{EE5DF158-B32A-4EE4-96B0-F811E23EB195}">
      <dgm:prSet/>
      <dgm:spPr/>
      <dgm:t>
        <a:bodyPr/>
        <a:lstStyle/>
        <a:p>
          <a:endParaRPr lang="fr-FR" sz="2800"/>
        </a:p>
      </dgm:t>
    </dgm:pt>
    <dgm:pt modelId="{5DAC73B7-F709-4472-990D-B3ACC03BD927}" type="sibTrans" cxnId="{EE5DF158-B32A-4EE4-96B0-F811E23EB195}">
      <dgm:prSet/>
      <dgm:spPr/>
      <dgm:t>
        <a:bodyPr/>
        <a:lstStyle/>
        <a:p>
          <a:endParaRPr lang="fr-FR" sz="2800"/>
        </a:p>
      </dgm:t>
    </dgm:pt>
    <dgm:pt modelId="{23E80B66-D2FE-4885-A585-00B425080004}">
      <dgm:prSet phldrT="[Texte]" custT="1"/>
      <dgm:spPr/>
      <dgm:t>
        <a:bodyPr/>
        <a:lstStyle/>
        <a:p>
          <a:r>
            <a:rPr lang="en-US" sz="2800" noProof="0" dirty="0"/>
            <a:t>Completed</a:t>
          </a:r>
        </a:p>
      </dgm:t>
    </dgm:pt>
    <dgm:pt modelId="{091E95FD-FE8D-497D-8BD5-89D218E4A22B}" type="parTrans" cxnId="{00DAB409-387C-4E4B-B729-5DB656981043}">
      <dgm:prSet/>
      <dgm:spPr/>
      <dgm:t>
        <a:bodyPr/>
        <a:lstStyle/>
        <a:p>
          <a:endParaRPr lang="fr-FR" sz="2800"/>
        </a:p>
      </dgm:t>
    </dgm:pt>
    <dgm:pt modelId="{6F04CD61-E699-448F-A0E4-7652F89FE793}" type="sibTrans" cxnId="{00DAB409-387C-4E4B-B729-5DB656981043}">
      <dgm:prSet/>
      <dgm:spPr/>
      <dgm:t>
        <a:bodyPr/>
        <a:lstStyle/>
        <a:p>
          <a:endParaRPr lang="fr-FR" sz="2800"/>
        </a:p>
      </dgm:t>
    </dgm:pt>
    <dgm:pt modelId="{4809A932-4EDB-46BE-A9E3-657396D80BBD}">
      <dgm:prSet phldrT="[Texte]" custT="1"/>
      <dgm:spPr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gm:t>
    </dgm:pt>
    <dgm:pt modelId="{053CAA99-15E6-4CFB-BAE8-8AB427C78623}" type="parTrans" cxnId="{5386A6EB-B750-4AC3-8E2F-AA61D55E8BAB}">
      <dgm:prSet/>
      <dgm:spPr/>
      <dgm:t>
        <a:bodyPr/>
        <a:lstStyle/>
        <a:p>
          <a:endParaRPr lang="fr-BE" sz="2800"/>
        </a:p>
      </dgm:t>
    </dgm:pt>
    <dgm:pt modelId="{EFC8A4F5-EE20-4292-8156-ACE296360E08}" type="sibTrans" cxnId="{5386A6EB-B750-4AC3-8E2F-AA61D55E8BAB}">
      <dgm:prSet/>
      <dgm:spPr/>
      <dgm:t>
        <a:bodyPr/>
        <a:lstStyle/>
        <a:p>
          <a:endParaRPr lang="fr-BE" sz="2800"/>
        </a:p>
      </dgm:t>
    </dgm:pt>
    <dgm:pt modelId="{2B6AA78A-5482-47CC-AC0E-D90E84E9D67A}" type="pres">
      <dgm:prSet presAssocID="{C572B153-E5DA-437B-9AD9-46236F8B39A9}" presName="Name0" presStyleCnt="0">
        <dgm:presLayoutVars>
          <dgm:dir/>
          <dgm:resizeHandles val="exact"/>
        </dgm:presLayoutVars>
      </dgm:prSet>
      <dgm:spPr/>
    </dgm:pt>
    <dgm:pt modelId="{2EDE1274-C0BE-40CA-8F5D-A3CEBF55F143}" type="pres">
      <dgm:prSet presAssocID="{4809A932-4EDB-46BE-A9E3-657396D80BBD}" presName="parTxOnly" presStyleLbl="node1" presStyleIdx="0" presStyleCnt="4">
        <dgm:presLayoutVars>
          <dgm:bulletEnabled val="1"/>
        </dgm:presLayoutVars>
      </dgm:prSet>
      <dgm:spPr>
        <a:xfrm>
          <a:off x="3571" y="0"/>
          <a:ext cx="3583781" cy="848696"/>
        </a:xfrm>
        <a:prstGeom prst="homePlate">
          <a:avLst/>
        </a:prstGeom>
      </dgm:spPr>
    </dgm:pt>
    <dgm:pt modelId="{A2A2723A-FCF4-41D0-BBF6-725CB45F5A28}" type="pres">
      <dgm:prSet presAssocID="{EFC8A4F5-EE20-4292-8156-ACE296360E08}" presName="parSpace" presStyleCnt="0"/>
      <dgm:spPr/>
    </dgm:pt>
    <dgm:pt modelId="{FC410F53-8D88-4C72-9FF4-AEC8F121E59F}" type="pres">
      <dgm:prSet presAssocID="{322D2BEC-00B2-40EC-B15D-9D4D608B00A0}" presName="parTxOnly" presStyleLbl="node1" presStyleIdx="1" presStyleCnt="4" custLinFactNeighborX="-425" custLinFactNeighborY="-483">
        <dgm:presLayoutVars>
          <dgm:bulletEnabled val="1"/>
        </dgm:presLayoutVars>
      </dgm:prSet>
      <dgm:spPr>
        <a:xfrm>
          <a:off x="2867550" y="0"/>
          <a:ext cx="3583781" cy="848696"/>
        </a:xfrm>
        <a:prstGeom prst="chevron">
          <a:avLst/>
        </a:prstGeom>
      </dgm:spPr>
    </dgm:pt>
    <dgm:pt modelId="{975033A2-FCE0-459F-8316-8528A103DC4C}" type="pres">
      <dgm:prSet presAssocID="{E971374B-0B87-46E5-B6F5-45260B10A10F}" presName="parSpace" presStyleCnt="0"/>
      <dgm:spPr/>
    </dgm:pt>
    <dgm:pt modelId="{98ACD0F6-23BF-4131-921D-3094A848F1ED}" type="pres">
      <dgm:prSet presAssocID="{23E80B66-D2FE-4885-A585-00B425080004}" presName="parTxOnly" presStyleLbl="node1" presStyleIdx="2" presStyleCnt="4">
        <dgm:presLayoutVars>
          <dgm:bulletEnabled val="1"/>
        </dgm:presLayoutVars>
      </dgm:prSet>
      <dgm:spPr/>
    </dgm:pt>
    <dgm:pt modelId="{4A7EA44F-7F18-4FD3-BD64-A6C16E13C2CB}" type="pres">
      <dgm:prSet presAssocID="{6F04CD61-E699-448F-A0E4-7652F89FE793}" presName="parSpace" presStyleCnt="0"/>
      <dgm:spPr/>
    </dgm:pt>
    <dgm:pt modelId="{946BE19F-7107-4513-B705-6C8D2DE9F71A}" type="pres">
      <dgm:prSet presAssocID="{2362E955-C064-4AA5-966D-D1AB09A693D4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00DAB409-387C-4E4B-B729-5DB656981043}" srcId="{C572B153-E5DA-437B-9AD9-46236F8B39A9}" destId="{23E80B66-D2FE-4885-A585-00B425080004}" srcOrd="2" destOrd="0" parTransId="{091E95FD-FE8D-497D-8BD5-89D218E4A22B}" sibTransId="{6F04CD61-E699-448F-A0E4-7652F89FE793}"/>
    <dgm:cxn modelId="{2A0B8137-4825-470C-9CD6-D2CDB37EA886}" type="presOf" srcId="{C572B153-E5DA-437B-9AD9-46236F8B39A9}" destId="{2B6AA78A-5482-47CC-AC0E-D90E84E9D67A}" srcOrd="0" destOrd="0" presId="urn:microsoft.com/office/officeart/2005/8/layout/hChevron3"/>
    <dgm:cxn modelId="{EE5DF158-B32A-4EE4-96B0-F811E23EB195}" srcId="{C572B153-E5DA-437B-9AD9-46236F8B39A9}" destId="{2362E955-C064-4AA5-966D-D1AB09A693D4}" srcOrd="3" destOrd="0" parTransId="{58E672E1-391D-4340-A7AD-5B7FB3F249C1}" sibTransId="{5DAC73B7-F709-4472-990D-B3ACC03BD927}"/>
    <dgm:cxn modelId="{70C6C890-6AC6-4AF9-86B3-7C83E2C349D9}" type="presOf" srcId="{322D2BEC-00B2-40EC-B15D-9D4D608B00A0}" destId="{FC410F53-8D88-4C72-9FF4-AEC8F121E59F}" srcOrd="0" destOrd="0" presId="urn:microsoft.com/office/officeart/2005/8/layout/hChevron3"/>
    <dgm:cxn modelId="{01E0F8A5-23E6-48A3-8904-6EF45BBEABAD}" type="presOf" srcId="{23E80B66-D2FE-4885-A585-00B425080004}" destId="{98ACD0F6-23BF-4131-921D-3094A848F1ED}" srcOrd="0" destOrd="0" presId="urn:microsoft.com/office/officeart/2005/8/layout/hChevron3"/>
    <dgm:cxn modelId="{A26242AD-4E3E-4DA7-AC9E-59E2C4746D06}" type="presOf" srcId="{4809A932-4EDB-46BE-A9E3-657396D80BBD}" destId="{2EDE1274-C0BE-40CA-8F5D-A3CEBF55F143}" srcOrd="0" destOrd="0" presId="urn:microsoft.com/office/officeart/2005/8/layout/hChevron3"/>
    <dgm:cxn modelId="{819B0EBA-C239-4F05-9BBB-31F08CEEF456}" srcId="{C572B153-E5DA-437B-9AD9-46236F8B39A9}" destId="{322D2BEC-00B2-40EC-B15D-9D4D608B00A0}" srcOrd="1" destOrd="0" parTransId="{4C9A3307-228E-4B9B-93B6-BA33966E97EA}" sibTransId="{E971374B-0B87-46E5-B6F5-45260B10A10F}"/>
    <dgm:cxn modelId="{5386A6EB-B750-4AC3-8E2F-AA61D55E8BAB}" srcId="{C572B153-E5DA-437B-9AD9-46236F8B39A9}" destId="{4809A932-4EDB-46BE-A9E3-657396D80BBD}" srcOrd="0" destOrd="0" parTransId="{053CAA99-15E6-4CFB-BAE8-8AB427C78623}" sibTransId="{EFC8A4F5-EE20-4292-8156-ACE296360E08}"/>
    <dgm:cxn modelId="{43C263FA-24DC-47D8-B1E0-0CA652865E0B}" type="presOf" srcId="{2362E955-C064-4AA5-966D-D1AB09A693D4}" destId="{946BE19F-7107-4513-B705-6C8D2DE9F71A}" srcOrd="0" destOrd="0" presId="urn:microsoft.com/office/officeart/2005/8/layout/hChevron3"/>
    <dgm:cxn modelId="{0FFF74BF-2C55-4C9F-9316-8B6EB2989214}" type="presParOf" srcId="{2B6AA78A-5482-47CC-AC0E-D90E84E9D67A}" destId="{2EDE1274-C0BE-40CA-8F5D-A3CEBF55F143}" srcOrd="0" destOrd="0" presId="urn:microsoft.com/office/officeart/2005/8/layout/hChevron3"/>
    <dgm:cxn modelId="{9F4D603C-BC49-4B4F-9EBF-36369418C9B0}" type="presParOf" srcId="{2B6AA78A-5482-47CC-AC0E-D90E84E9D67A}" destId="{A2A2723A-FCF4-41D0-BBF6-725CB45F5A28}" srcOrd="1" destOrd="0" presId="urn:microsoft.com/office/officeart/2005/8/layout/hChevron3"/>
    <dgm:cxn modelId="{90E13297-B566-4B70-8B43-FD9FFCC0C742}" type="presParOf" srcId="{2B6AA78A-5482-47CC-AC0E-D90E84E9D67A}" destId="{FC410F53-8D88-4C72-9FF4-AEC8F121E59F}" srcOrd="2" destOrd="0" presId="urn:microsoft.com/office/officeart/2005/8/layout/hChevron3"/>
    <dgm:cxn modelId="{48B1F560-9524-4362-B273-CA1ADBA89881}" type="presParOf" srcId="{2B6AA78A-5482-47CC-AC0E-D90E84E9D67A}" destId="{975033A2-FCE0-459F-8316-8528A103DC4C}" srcOrd="3" destOrd="0" presId="urn:microsoft.com/office/officeart/2005/8/layout/hChevron3"/>
    <dgm:cxn modelId="{2DC4DE60-B25F-4889-A18A-6E14698F074A}" type="presParOf" srcId="{2B6AA78A-5482-47CC-AC0E-D90E84E9D67A}" destId="{98ACD0F6-23BF-4131-921D-3094A848F1ED}" srcOrd="4" destOrd="0" presId="urn:microsoft.com/office/officeart/2005/8/layout/hChevron3"/>
    <dgm:cxn modelId="{B7F493AD-DC7C-4952-A4F1-FB3A4C3F52E9}" type="presParOf" srcId="{2B6AA78A-5482-47CC-AC0E-D90E84E9D67A}" destId="{4A7EA44F-7F18-4FD3-BD64-A6C16E13C2CB}" srcOrd="5" destOrd="0" presId="urn:microsoft.com/office/officeart/2005/8/layout/hChevron3"/>
    <dgm:cxn modelId="{FFC4FB91-DA16-4657-89E8-76F985C77618}" type="presParOf" srcId="{2B6AA78A-5482-47CC-AC0E-D90E84E9D67A}" destId="{946BE19F-7107-4513-B705-6C8D2DE9F71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572B153-E5DA-437B-9AD9-46236F8B39A9}" type="doc">
      <dgm:prSet loTypeId="urn:microsoft.com/office/officeart/2005/8/layout/hChevron3" loCatId="process" qsTypeId="urn:microsoft.com/office/officeart/2005/8/quickstyle/simple3" qsCatId="simple" csTypeId="urn:microsoft.com/office/officeart/2005/8/colors/accent6_2" csCatId="accent6" phldr="1"/>
      <dgm:spPr/>
    </dgm:pt>
    <dgm:pt modelId="{322D2BEC-00B2-40EC-B15D-9D4D608B00A0}">
      <dgm:prSet phldrT="[Texte]" custT="1"/>
      <dgm:spPr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gm:t>
    </dgm:pt>
    <dgm:pt modelId="{4C9A3307-228E-4B9B-93B6-BA33966E97EA}" type="parTrans" cxnId="{819B0EBA-C239-4F05-9BBB-31F08CEEF456}">
      <dgm:prSet/>
      <dgm:spPr/>
      <dgm:t>
        <a:bodyPr/>
        <a:lstStyle/>
        <a:p>
          <a:endParaRPr lang="fr-FR" sz="2800"/>
        </a:p>
      </dgm:t>
    </dgm:pt>
    <dgm:pt modelId="{E971374B-0B87-46E5-B6F5-45260B10A10F}" type="sibTrans" cxnId="{819B0EBA-C239-4F05-9BBB-31F08CEEF456}">
      <dgm:prSet/>
      <dgm:spPr/>
      <dgm:t>
        <a:bodyPr/>
        <a:lstStyle/>
        <a:p>
          <a:endParaRPr lang="fr-FR" sz="2800"/>
        </a:p>
      </dgm:t>
    </dgm:pt>
    <dgm:pt modelId="{2362E955-C064-4AA5-966D-D1AB09A693D4}">
      <dgm:prSet phldrT="[Texte]" custT="1"/>
      <dgm:spPr/>
      <dgm:t>
        <a:bodyPr/>
        <a:lstStyle/>
        <a:p>
          <a:r>
            <a:rPr lang="fr-FR" sz="2800" dirty="0"/>
            <a:t>Next</a:t>
          </a:r>
        </a:p>
      </dgm:t>
    </dgm:pt>
    <dgm:pt modelId="{58E672E1-391D-4340-A7AD-5B7FB3F249C1}" type="parTrans" cxnId="{EE5DF158-B32A-4EE4-96B0-F811E23EB195}">
      <dgm:prSet/>
      <dgm:spPr/>
      <dgm:t>
        <a:bodyPr/>
        <a:lstStyle/>
        <a:p>
          <a:endParaRPr lang="fr-FR" sz="2800"/>
        </a:p>
      </dgm:t>
    </dgm:pt>
    <dgm:pt modelId="{5DAC73B7-F709-4472-990D-B3ACC03BD927}" type="sibTrans" cxnId="{EE5DF158-B32A-4EE4-96B0-F811E23EB195}">
      <dgm:prSet/>
      <dgm:spPr/>
      <dgm:t>
        <a:bodyPr/>
        <a:lstStyle/>
        <a:p>
          <a:endParaRPr lang="fr-FR" sz="2800"/>
        </a:p>
      </dgm:t>
    </dgm:pt>
    <dgm:pt modelId="{23E80B66-D2FE-4885-A585-00B425080004}">
      <dgm:prSet phldrT="[Texte]" custT="1"/>
      <dgm:spPr/>
      <dgm:t>
        <a:bodyPr/>
        <a:lstStyle/>
        <a:p>
          <a:r>
            <a:rPr lang="en-US" sz="2800" noProof="0" dirty="0"/>
            <a:t>Completed</a:t>
          </a:r>
        </a:p>
      </dgm:t>
    </dgm:pt>
    <dgm:pt modelId="{091E95FD-FE8D-497D-8BD5-89D218E4A22B}" type="parTrans" cxnId="{00DAB409-387C-4E4B-B729-5DB656981043}">
      <dgm:prSet/>
      <dgm:spPr/>
      <dgm:t>
        <a:bodyPr/>
        <a:lstStyle/>
        <a:p>
          <a:endParaRPr lang="fr-FR" sz="2800"/>
        </a:p>
      </dgm:t>
    </dgm:pt>
    <dgm:pt modelId="{6F04CD61-E699-448F-A0E4-7652F89FE793}" type="sibTrans" cxnId="{00DAB409-387C-4E4B-B729-5DB656981043}">
      <dgm:prSet/>
      <dgm:spPr/>
      <dgm:t>
        <a:bodyPr/>
        <a:lstStyle/>
        <a:p>
          <a:endParaRPr lang="fr-FR" sz="2800"/>
        </a:p>
      </dgm:t>
    </dgm:pt>
    <dgm:pt modelId="{4809A932-4EDB-46BE-A9E3-657396D80BBD}">
      <dgm:prSet phldrT="[Texte]" custT="1"/>
      <dgm:spPr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12014" tIns="74676" rIns="37338" bIns="74676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gm:t>
    </dgm:pt>
    <dgm:pt modelId="{053CAA99-15E6-4CFB-BAE8-8AB427C78623}" type="parTrans" cxnId="{5386A6EB-B750-4AC3-8E2F-AA61D55E8BAB}">
      <dgm:prSet/>
      <dgm:spPr/>
      <dgm:t>
        <a:bodyPr/>
        <a:lstStyle/>
        <a:p>
          <a:endParaRPr lang="fr-BE" sz="2800"/>
        </a:p>
      </dgm:t>
    </dgm:pt>
    <dgm:pt modelId="{EFC8A4F5-EE20-4292-8156-ACE296360E08}" type="sibTrans" cxnId="{5386A6EB-B750-4AC3-8E2F-AA61D55E8BAB}">
      <dgm:prSet/>
      <dgm:spPr/>
      <dgm:t>
        <a:bodyPr/>
        <a:lstStyle/>
        <a:p>
          <a:endParaRPr lang="fr-BE" sz="2800"/>
        </a:p>
      </dgm:t>
    </dgm:pt>
    <dgm:pt modelId="{2B6AA78A-5482-47CC-AC0E-D90E84E9D67A}" type="pres">
      <dgm:prSet presAssocID="{C572B153-E5DA-437B-9AD9-46236F8B39A9}" presName="Name0" presStyleCnt="0">
        <dgm:presLayoutVars>
          <dgm:dir/>
          <dgm:resizeHandles val="exact"/>
        </dgm:presLayoutVars>
      </dgm:prSet>
      <dgm:spPr/>
    </dgm:pt>
    <dgm:pt modelId="{2EDE1274-C0BE-40CA-8F5D-A3CEBF55F143}" type="pres">
      <dgm:prSet presAssocID="{4809A932-4EDB-46BE-A9E3-657396D80BBD}" presName="parTxOnly" presStyleLbl="node1" presStyleIdx="0" presStyleCnt="4">
        <dgm:presLayoutVars>
          <dgm:bulletEnabled val="1"/>
        </dgm:presLayoutVars>
      </dgm:prSet>
      <dgm:spPr>
        <a:xfrm>
          <a:off x="3571" y="0"/>
          <a:ext cx="3583781" cy="553999"/>
        </a:xfrm>
        <a:prstGeom prst="homePlate">
          <a:avLst/>
        </a:prstGeom>
      </dgm:spPr>
    </dgm:pt>
    <dgm:pt modelId="{A2A2723A-FCF4-41D0-BBF6-725CB45F5A28}" type="pres">
      <dgm:prSet presAssocID="{EFC8A4F5-EE20-4292-8156-ACE296360E08}" presName="parSpace" presStyleCnt="0"/>
      <dgm:spPr/>
    </dgm:pt>
    <dgm:pt modelId="{FC410F53-8D88-4C72-9FF4-AEC8F121E59F}" type="pres">
      <dgm:prSet presAssocID="{322D2BEC-00B2-40EC-B15D-9D4D608B00A0}" presName="parTxOnly" presStyleLbl="node1" presStyleIdx="1" presStyleCnt="4" custLinFactNeighborX="-425" custLinFactNeighborY="-483">
        <dgm:presLayoutVars>
          <dgm:bulletEnabled val="1"/>
        </dgm:presLayoutVars>
      </dgm:prSet>
      <dgm:spPr>
        <a:xfrm>
          <a:off x="2867550" y="0"/>
          <a:ext cx="3583781" cy="553999"/>
        </a:xfrm>
        <a:prstGeom prst="chevron">
          <a:avLst/>
        </a:prstGeom>
      </dgm:spPr>
    </dgm:pt>
    <dgm:pt modelId="{975033A2-FCE0-459F-8316-8528A103DC4C}" type="pres">
      <dgm:prSet presAssocID="{E971374B-0B87-46E5-B6F5-45260B10A10F}" presName="parSpace" presStyleCnt="0"/>
      <dgm:spPr/>
    </dgm:pt>
    <dgm:pt modelId="{98ACD0F6-23BF-4131-921D-3094A848F1ED}" type="pres">
      <dgm:prSet presAssocID="{23E80B66-D2FE-4885-A585-00B425080004}" presName="parTxOnly" presStyleLbl="node1" presStyleIdx="2" presStyleCnt="4">
        <dgm:presLayoutVars>
          <dgm:bulletEnabled val="1"/>
        </dgm:presLayoutVars>
      </dgm:prSet>
      <dgm:spPr/>
    </dgm:pt>
    <dgm:pt modelId="{4A7EA44F-7F18-4FD3-BD64-A6C16E13C2CB}" type="pres">
      <dgm:prSet presAssocID="{6F04CD61-E699-448F-A0E4-7652F89FE793}" presName="parSpace" presStyleCnt="0"/>
      <dgm:spPr/>
    </dgm:pt>
    <dgm:pt modelId="{946BE19F-7107-4513-B705-6C8D2DE9F71A}" type="pres">
      <dgm:prSet presAssocID="{2362E955-C064-4AA5-966D-D1AB09A693D4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00DAB409-387C-4E4B-B729-5DB656981043}" srcId="{C572B153-E5DA-437B-9AD9-46236F8B39A9}" destId="{23E80B66-D2FE-4885-A585-00B425080004}" srcOrd="2" destOrd="0" parTransId="{091E95FD-FE8D-497D-8BD5-89D218E4A22B}" sibTransId="{6F04CD61-E699-448F-A0E4-7652F89FE793}"/>
    <dgm:cxn modelId="{2A0B8137-4825-470C-9CD6-D2CDB37EA886}" type="presOf" srcId="{C572B153-E5DA-437B-9AD9-46236F8B39A9}" destId="{2B6AA78A-5482-47CC-AC0E-D90E84E9D67A}" srcOrd="0" destOrd="0" presId="urn:microsoft.com/office/officeart/2005/8/layout/hChevron3"/>
    <dgm:cxn modelId="{EE5DF158-B32A-4EE4-96B0-F811E23EB195}" srcId="{C572B153-E5DA-437B-9AD9-46236F8B39A9}" destId="{2362E955-C064-4AA5-966D-D1AB09A693D4}" srcOrd="3" destOrd="0" parTransId="{58E672E1-391D-4340-A7AD-5B7FB3F249C1}" sibTransId="{5DAC73B7-F709-4472-990D-B3ACC03BD927}"/>
    <dgm:cxn modelId="{70C6C890-6AC6-4AF9-86B3-7C83E2C349D9}" type="presOf" srcId="{322D2BEC-00B2-40EC-B15D-9D4D608B00A0}" destId="{FC410F53-8D88-4C72-9FF4-AEC8F121E59F}" srcOrd="0" destOrd="0" presId="urn:microsoft.com/office/officeart/2005/8/layout/hChevron3"/>
    <dgm:cxn modelId="{01E0F8A5-23E6-48A3-8904-6EF45BBEABAD}" type="presOf" srcId="{23E80B66-D2FE-4885-A585-00B425080004}" destId="{98ACD0F6-23BF-4131-921D-3094A848F1ED}" srcOrd="0" destOrd="0" presId="urn:microsoft.com/office/officeart/2005/8/layout/hChevron3"/>
    <dgm:cxn modelId="{A26242AD-4E3E-4DA7-AC9E-59E2C4746D06}" type="presOf" srcId="{4809A932-4EDB-46BE-A9E3-657396D80BBD}" destId="{2EDE1274-C0BE-40CA-8F5D-A3CEBF55F143}" srcOrd="0" destOrd="0" presId="urn:microsoft.com/office/officeart/2005/8/layout/hChevron3"/>
    <dgm:cxn modelId="{819B0EBA-C239-4F05-9BBB-31F08CEEF456}" srcId="{C572B153-E5DA-437B-9AD9-46236F8B39A9}" destId="{322D2BEC-00B2-40EC-B15D-9D4D608B00A0}" srcOrd="1" destOrd="0" parTransId="{4C9A3307-228E-4B9B-93B6-BA33966E97EA}" sibTransId="{E971374B-0B87-46E5-B6F5-45260B10A10F}"/>
    <dgm:cxn modelId="{5386A6EB-B750-4AC3-8E2F-AA61D55E8BAB}" srcId="{C572B153-E5DA-437B-9AD9-46236F8B39A9}" destId="{4809A932-4EDB-46BE-A9E3-657396D80BBD}" srcOrd="0" destOrd="0" parTransId="{053CAA99-15E6-4CFB-BAE8-8AB427C78623}" sibTransId="{EFC8A4F5-EE20-4292-8156-ACE296360E08}"/>
    <dgm:cxn modelId="{43C263FA-24DC-47D8-B1E0-0CA652865E0B}" type="presOf" srcId="{2362E955-C064-4AA5-966D-D1AB09A693D4}" destId="{946BE19F-7107-4513-B705-6C8D2DE9F71A}" srcOrd="0" destOrd="0" presId="urn:microsoft.com/office/officeart/2005/8/layout/hChevron3"/>
    <dgm:cxn modelId="{0FFF74BF-2C55-4C9F-9316-8B6EB2989214}" type="presParOf" srcId="{2B6AA78A-5482-47CC-AC0E-D90E84E9D67A}" destId="{2EDE1274-C0BE-40CA-8F5D-A3CEBF55F143}" srcOrd="0" destOrd="0" presId="urn:microsoft.com/office/officeart/2005/8/layout/hChevron3"/>
    <dgm:cxn modelId="{9F4D603C-BC49-4B4F-9EBF-36369418C9B0}" type="presParOf" srcId="{2B6AA78A-5482-47CC-AC0E-D90E84E9D67A}" destId="{A2A2723A-FCF4-41D0-BBF6-725CB45F5A28}" srcOrd="1" destOrd="0" presId="urn:microsoft.com/office/officeart/2005/8/layout/hChevron3"/>
    <dgm:cxn modelId="{90E13297-B566-4B70-8B43-FD9FFCC0C742}" type="presParOf" srcId="{2B6AA78A-5482-47CC-AC0E-D90E84E9D67A}" destId="{FC410F53-8D88-4C72-9FF4-AEC8F121E59F}" srcOrd="2" destOrd="0" presId="urn:microsoft.com/office/officeart/2005/8/layout/hChevron3"/>
    <dgm:cxn modelId="{48B1F560-9524-4362-B273-CA1ADBA89881}" type="presParOf" srcId="{2B6AA78A-5482-47CC-AC0E-D90E84E9D67A}" destId="{975033A2-FCE0-459F-8316-8528A103DC4C}" srcOrd="3" destOrd="0" presId="urn:microsoft.com/office/officeart/2005/8/layout/hChevron3"/>
    <dgm:cxn modelId="{2DC4DE60-B25F-4889-A18A-6E14698F074A}" type="presParOf" srcId="{2B6AA78A-5482-47CC-AC0E-D90E84E9D67A}" destId="{98ACD0F6-23BF-4131-921D-3094A848F1ED}" srcOrd="4" destOrd="0" presId="urn:microsoft.com/office/officeart/2005/8/layout/hChevron3"/>
    <dgm:cxn modelId="{B7F493AD-DC7C-4952-A4F1-FB3A4C3F52E9}" type="presParOf" srcId="{2B6AA78A-5482-47CC-AC0E-D90E84E9D67A}" destId="{4A7EA44F-7F18-4FD3-BD64-A6C16E13C2CB}" srcOrd="5" destOrd="0" presId="urn:microsoft.com/office/officeart/2005/8/layout/hChevron3"/>
    <dgm:cxn modelId="{FFC4FB91-DA16-4657-89E8-76F985C77618}" type="presParOf" srcId="{2B6AA78A-5482-47CC-AC0E-D90E84E9D67A}" destId="{946BE19F-7107-4513-B705-6C8D2DE9F71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572B153-E5DA-437B-9AD9-46236F8B39A9}" type="doc">
      <dgm:prSet loTypeId="urn:microsoft.com/office/officeart/2005/8/layout/hChevron3" loCatId="process" qsTypeId="urn:microsoft.com/office/officeart/2005/8/quickstyle/simple3" qsCatId="simple" csTypeId="urn:microsoft.com/office/officeart/2005/8/colors/accent6_2" csCatId="accent6" phldr="1"/>
      <dgm:spPr/>
    </dgm:pt>
    <dgm:pt modelId="{322D2BEC-00B2-40EC-B15D-9D4D608B00A0}">
      <dgm:prSet phldrT="[Texte]" custT="1"/>
      <dgm:spPr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gm:t>
    </dgm:pt>
    <dgm:pt modelId="{4C9A3307-228E-4B9B-93B6-BA33966E97EA}" type="parTrans" cxnId="{819B0EBA-C239-4F05-9BBB-31F08CEEF456}">
      <dgm:prSet/>
      <dgm:spPr/>
      <dgm:t>
        <a:bodyPr/>
        <a:lstStyle/>
        <a:p>
          <a:endParaRPr lang="fr-FR" sz="2800"/>
        </a:p>
      </dgm:t>
    </dgm:pt>
    <dgm:pt modelId="{E971374B-0B87-46E5-B6F5-45260B10A10F}" type="sibTrans" cxnId="{819B0EBA-C239-4F05-9BBB-31F08CEEF456}">
      <dgm:prSet/>
      <dgm:spPr/>
      <dgm:t>
        <a:bodyPr/>
        <a:lstStyle/>
        <a:p>
          <a:endParaRPr lang="fr-FR" sz="2800"/>
        </a:p>
      </dgm:t>
    </dgm:pt>
    <dgm:pt modelId="{2362E955-C064-4AA5-966D-D1AB09A693D4}">
      <dgm:prSet phldrT="[Texte]" custT="1"/>
      <dgm:spPr/>
      <dgm:t>
        <a:bodyPr/>
        <a:lstStyle/>
        <a:p>
          <a:r>
            <a:rPr lang="fr-FR" sz="2800" dirty="0"/>
            <a:t>Next</a:t>
          </a:r>
        </a:p>
      </dgm:t>
    </dgm:pt>
    <dgm:pt modelId="{58E672E1-391D-4340-A7AD-5B7FB3F249C1}" type="parTrans" cxnId="{EE5DF158-B32A-4EE4-96B0-F811E23EB195}">
      <dgm:prSet/>
      <dgm:spPr/>
      <dgm:t>
        <a:bodyPr/>
        <a:lstStyle/>
        <a:p>
          <a:endParaRPr lang="fr-FR" sz="2800"/>
        </a:p>
      </dgm:t>
    </dgm:pt>
    <dgm:pt modelId="{5DAC73B7-F709-4472-990D-B3ACC03BD927}" type="sibTrans" cxnId="{EE5DF158-B32A-4EE4-96B0-F811E23EB195}">
      <dgm:prSet/>
      <dgm:spPr/>
      <dgm:t>
        <a:bodyPr/>
        <a:lstStyle/>
        <a:p>
          <a:endParaRPr lang="fr-FR" sz="2800"/>
        </a:p>
      </dgm:t>
    </dgm:pt>
    <dgm:pt modelId="{23E80B66-D2FE-4885-A585-00B425080004}">
      <dgm:prSet phldrT="[Texte]" custT="1"/>
      <dgm:spPr/>
      <dgm:t>
        <a:bodyPr/>
        <a:lstStyle/>
        <a:p>
          <a:r>
            <a:rPr lang="en-US" sz="2800" noProof="0" dirty="0"/>
            <a:t>Completed</a:t>
          </a:r>
        </a:p>
      </dgm:t>
    </dgm:pt>
    <dgm:pt modelId="{091E95FD-FE8D-497D-8BD5-89D218E4A22B}" type="parTrans" cxnId="{00DAB409-387C-4E4B-B729-5DB656981043}">
      <dgm:prSet/>
      <dgm:spPr/>
      <dgm:t>
        <a:bodyPr/>
        <a:lstStyle/>
        <a:p>
          <a:endParaRPr lang="fr-FR" sz="2800"/>
        </a:p>
      </dgm:t>
    </dgm:pt>
    <dgm:pt modelId="{6F04CD61-E699-448F-A0E4-7652F89FE793}" type="sibTrans" cxnId="{00DAB409-387C-4E4B-B729-5DB656981043}">
      <dgm:prSet/>
      <dgm:spPr/>
      <dgm:t>
        <a:bodyPr/>
        <a:lstStyle/>
        <a:p>
          <a:endParaRPr lang="fr-FR" sz="2800"/>
        </a:p>
      </dgm:t>
    </dgm:pt>
    <dgm:pt modelId="{4809A932-4EDB-46BE-A9E3-657396D80BBD}">
      <dgm:prSet phldrT="[Texte]" custT="1"/>
      <dgm:spPr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12014" tIns="74676" rIns="37338" bIns="74676" numCol="1" spcCol="1270" anchor="ctr" anchorCtr="0"/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gm:t>
    </dgm:pt>
    <dgm:pt modelId="{053CAA99-15E6-4CFB-BAE8-8AB427C78623}" type="parTrans" cxnId="{5386A6EB-B750-4AC3-8E2F-AA61D55E8BAB}">
      <dgm:prSet/>
      <dgm:spPr/>
      <dgm:t>
        <a:bodyPr/>
        <a:lstStyle/>
        <a:p>
          <a:endParaRPr lang="fr-BE" sz="2800"/>
        </a:p>
      </dgm:t>
    </dgm:pt>
    <dgm:pt modelId="{EFC8A4F5-EE20-4292-8156-ACE296360E08}" type="sibTrans" cxnId="{5386A6EB-B750-4AC3-8E2F-AA61D55E8BAB}">
      <dgm:prSet/>
      <dgm:spPr/>
      <dgm:t>
        <a:bodyPr/>
        <a:lstStyle/>
        <a:p>
          <a:endParaRPr lang="fr-BE" sz="2800"/>
        </a:p>
      </dgm:t>
    </dgm:pt>
    <dgm:pt modelId="{2B6AA78A-5482-47CC-AC0E-D90E84E9D67A}" type="pres">
      <dgm:prSet presAssocID="{C572B153-E5DA-437B-9AD9-46236F8B39A9}" presName="Name0" presStyleCnt="0">
        <dgm:presLayoutVars>
          <dgm:dir/>
          <dgm:resizeHandles val="exact"/>
        </dgm:presLayoutVars>
      </dgm:prSet>
      <dgm:spPr/>
    </dgm:pt>
    <dgm:pt modelId="{2EDE1274-C0BE-40CA-8F5D-A3CEBF55F143}" type="pres">
      <dgm:prSet presAssocID="{4809A932-4EDB-46BE-A9E3-657396D80BBD}" presName="parTxOnly" presStyleLbl="node1" presStyleIdx="0" presStyleCnt="4">
        <dgm:presLayoutVars>
          <dgm:bulletEnabled val="1"/>
        </dgm:presLayoutVars>
      </dgm:prSet>
      <dgm:spPr>
        <a:xfrm>
          <a:off x="3571" y="0"/>
          <a:ext cx="3583781" cy="553999"/>
        </a:xfrm>
        <a:prstGeom prst="homePlate">
          <a:avLst/>
        </a:prstGeom>
      </dgm:spPr>
    </dgm:pt>
    <dgm:pt modelId="{A2A2723A-FCF4-41D0-BBF6-725CB45F5A28}" type="pres">
      <dgm:prSet presAssocID="{EFC8A4F5-EE20-4292-8156-ACE296360E08}" presName="parSpace" presStyleCnt="0"/>
      <dgm:spPr/>
    </dgm:pt>
    <dgm:pt modelId="{FC410F53-8D88-4C72-9FF4-AEC8F121E59F}" type="pres">
      <dgm:prSet presAssocID="{322D2BEC-00B2-40EC-B15D-9D4D608B00A0}" presName="parTxOnly" presStyleLbl="node1" presStyleIdx="1" presStyleCnt="4" custLinFactNeighborX="-425" custLinFactNeighborY="-483">
        <dgm:presLayoutVars>
          <dgm:bulletEnabled val="1"/>
        </dgm:presLayoutVars>
      </dgm:prSet>
      <dgm:spPr>
        <a:xfrm>
          <a:off x="2867550" y="0"/>
          <a:ext cx="3583781" cy="553999"/>
        </a:xfrm>
        <a:prstGeom prst="chevron">
          <a:avLst/>
        </a:prstGeom>
      </dgm:spPr>
    </dgm:pt>
    <dgm:pt modelId="{975033A2-FCE0-459F-8316-8528A103DC4C}" type="pres">
      <dgm:prSet presAssocID="{E971374B-0B87-46E5-B6F5-45260B10A10F}" presName="parSpace" presStyleCnt="0"/>
      <dgm:spPr/>
    </dgm:pt>
    <dgm:pt modelId="{98ACD0F6-23BF-4131-921D-3094A848F1ED}" type="pres">
      <dgm:prSet presAssocID="{23E80B66-D2FE-4885-A585-00B425080004}" presName="parTxOnly" presStyleLbl="node1" presStyleIdx="2" presStyleCnt="4">
        <dgm:presLayoutVars>
          <dgm:bulletEnabled val="1"/>
        </dgm:presLayoutVars>
      </dgm:prSet>
      <dgm:spPr/>
    </dgm:pt>
    <dgm:pt modelId="{4A7EA44F-7F18-4FD3-BD64-A6C16E13C2CB}" type="pres">
      <dgm:prSet presAssocID="{6F04CD61-E699-448F-A0E4-7652F89FE793}" presName="parSpace" presStyleCnt="0"/>
      <dgm:spPr/>
    </dgm:pt>
    <dgm:pt modelId="{946BE19F-7107-4513-B705-6C8D2DE9F71A}" type="pres">
      <dgm:prSet presAssocID="{2362E955-C064-4AA5-966D-D1AB09A693D4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00DAB409-387C-4E4B-B729-5DB656981043}" srcId="{C572B153-E5DA-437B-9AD9-46236F8B39A9}" destId="{23E80B66-D2FE-4885-A585-00B425080004}" srcOrd="2" destOrd="0" parTransId="{091E95FD-FE8D-497D-8BD5-89D218E4A22B}" sibTransId="{6F04CD61-E699-448F-A0E4-7652F89FE793}"/>
    <dgm:cxn modelId="{2A0B8137-4825-470C-9CD6-D2CDB37EA886}" type="presOf" srcId="{C572B153-E5DA-437B-9AD9-46236F8B39A9}" destId="{2B6AA78A-5482-47CC-AC0E-D90E84E9D67A}" srcOrd="0" destOrd="0" presId="urn:microsoft.com/office/officeart/2005/8/layout/hChevron3"/>
    <dgm:cxn modelId="{EE5DF158-B32A-4EE4-96B0-F811E23EB195}" srcId="{C572B153-E5DA-437B-9AD9-46236F8B39A9}" destId="{2362E955-C064-4AA5-966D-D1AB09A693D4}" srcOrd="3" destOrd="0" parTransId="{58E672E1-391D-4340-A7AD-5B7FB3F249C1}" sibTransId="{5DAC73B7-F709-4472-990D-B3ACC03BD927}"/>
    <dgm:cxn modelId="{70C6C890-6AC6-4AF9-86B3-7C83E2C349D9}" type="presOf" srcId="{322D2BEC-00B2-40EC-B15D-9D4D608B00A0}" destId="{FC410F53-8D88-4C72-9FF4-AEC8F121E59F}" srcOrd="0" destOrd="0" presId="urn:microsoft.com/office/officeart/2005/8/layout/hChevron3"/>
    <dgm:cxn modelId="{01E0F8A5-23E6-48A3-8904-6EF45BBEABAD}" type="presOf" srcId="{23E80B66-D2FE-4885-A585-00B425080004}" destId="{98ACD0F6-23BF-4131-921D-3094A848F1ED}" srcOrd="0" destOrd="0" presId="urn:microsoft.com/office/officeart/2005/8/layout/hChevron3"/>
    <dgm:cxn modelId="{A26242AD-4E3E-4DA7-AC9E-59E2C4746D06}" type="presOf" srcId="{4809A932-4EDB-46BE-A9E3-657396D80BBD}" destId="{2EDE1274-C0BE-40CA-8F5D-A3CEBF55F143}" srcOrd="0" destOrd="0" presId="urn:microsoft.com/office/officeart/2005/8/layout/hChevron3"/>
    <dgm:cxn modelId="{819B0EBA-C239-4F05-9BBB-31F08CEEF456}" srcId="{C572B153-E5DA-437B-9AD9-46236F8B39A9}" destId="{322D2BEC-00B2-40EC-B15D-9D4D608B00A0}" srcOrd="1" destOrd="0" parTransId="{4C9A3307-228E-4B9B-93B6-BA33966E97EA}" sibTransId="{E971374B-0B87-46E5-B6F5-45260B10A10F}"/>
    <dgm:cxn modelId="{5386A6EB-B750-4AC3-8E2F-AA61D55E8BAB}" srcId="{C572B153-E5DA-437B-9AD9-46236F8B39A9}" destId="{4809A932-4EDB-46BE-A9E3-657396D80BBD}" srcOrd="0" destOrd="0" parTransId="{053CAA99-15E6-4CFB-BAE8-8AB427C78623}" sibTransId="{EFC8A4F5-EE20-4292-8156-ACE296360E08}"/>
    <dgm:cxn modelId="{43C263FA-24DC-47D8-B1E0-0CA652865E0B}" type="presOf" srcId="{2362E955-C064-4AA5-966D-D1AB09A693D4}" destId="{946BE19F-7107-4513-B705-6C8D2DE9F71A}" srcOrd="0" destOrd="0" presId="urn:microsoft.com/office/officeart/2005/8/layout/hChevron3"/>
    <dgm:cxn modelId="{0FFF74BF-2C55-4C9F-9316-8B6EB2989214}" type="presParOf" srcId="{2B6AA78A-5482-47CC-AC0E-D90E84E9D67A}" destId="{2EDE1274-C0BE-40CA-8F5D-A3CEBF55F143}" srcOrd="0" destOrd="0" presId="urn:microsoft.com/office/officeart/2005/8/layout/hChevron3"/>
    <dgm:cxn modelId="{9F4D603C-BC49-4B4F-9EBF-36369418C9B0}" type="presParOf" srcId="{2B6AA78A-5482-47CC-AC0E-D90E84E9D67A}" destId="{A2A2723A-FCF4-41D0-BBF6-725CB45F5A28}" srcOrd="1" destOrd="0" presId="urn:microsoft.com/office/officeart/2005/8/layout/hChevron3"/>
    <dgm:cxn modelId="{90E13297-B566-4B70-8B43-FD9FFCC0C742}" type="presParOf" srcId="{2B6AA78A-5482-47CC-AC0E-D90E84E9D67A}" destId="{FC410F53-8D88-4C72-9FF4-AEC8F121E59F}" srcOrd="2" destOrd="0" presId="urn:microsoft.com/office/officeart/2005/8/layout/hChevron3"/>
    <dgm:cxn modelId="{48B1F560-9524-4362-B273-CA1ADBA89881}" type="presParOf" srcId="{2B6AA78A-5482-47CC-AC0E-D90E84E9D67A}" destId="{975033A2-FCE0-459F-8316-8528A103DC4C}" srcOrd="3" destOrd="0" presId="urn:microsoft.com/office/officeart/2005/8/layout/hChevron3"/>
    <dgm:cxn modelId="{2DC4DE60-B25F-4889-A18A-6E14698F074A}" type="presParOf" srcId="{2B6AA78A-5482-47CC-AC0E-D90E84E9D67A}" destId="{98ACD0F6-23BF-4131-921D-3094A848F1ED}" srcOrd="4" destOrd="0" presId="urn:microsoft.com/office/officeart/2005/8/layout/hChevron3"/>
    <dgm:cxn modelId="{B7F493AD-DC7C-4952-A4F1-FB3A4C3F52E9}" type="presParOf" srcId="{2B6AA78A-5482-47CC-AC0E-D90E84E9D67A}" destId="{4A7EA44F-7F18-4FD3-BD64-A6C16E13C2CB}" srcOrd="5" destOrd="0" presId="urn:microsoft.com/office/officeart/2005/8/layout/hChevron3"/>
    <dgm:cxn modelId="{FFC4FB91-DA16-4657-89E8-76F985C77618}" type="presParOf" srcId="{2B6AA78A-5482-47CC-AC0E-D90E84E9D67A}" destId="{946BE19F-7107-4513-B705-6C8D2DE9F71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572B153-E5DA-437B-9AD9-46236F8B39A9}" type="doc">
      <dgm:prSet loTypeId="urn:microsoft.com/office/officeart/2005/8/layout/hChevron3" loCatId="process" qsTypeId="urn:microsoft.com/office/officeart/2005/8/quickstyle/simple3" qsCatId="simple" csTypeId="urn:microsoft.com/office/officeart/2005/8/colors/accent6_2" csCatId="accent6" phldr="1"/>
      <dgm:spPr/>
    </dgm:pt>
    <dgm:pt modelId="{322D2BEC-00B2-40EC-B15D-9D4D608B00A0}">
      <dgm:prSet phldrT="[Texte]" custT="1"/>
      <dgm:spPr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gm:t>
    </dgm:pt>
    <dgm:pt modelId="{4C9A3307-228E-4B9B-93B6-BA33966E97EA}" type="parTrans" cxnId="{819B0EBA-C239-4F05-9BBB-31F08CEEF456}">
      <dgm:prSet/>
      <dgm:spPr/>
      <dgm:t>
        <a:bodyPr/>
        <a:lstStyle/>
        <a:p>
          <a:endParaRPr lang="fr-FR" sz="2800"/>
        </a:p>
      </dgm:t>
    </dgm:pt>
    <dgm:pt modelId="{E971374B-0B87-46E5-B6F5-45260B10A10F}" type="sibTrans" cxnId="{819B0EBA-C239-4F05-9BBB-31F08CEEF456}">
      <dgm:prSet/>
      <dgm:spPr/>
      <dgm:t>
        <a:bodyPr/>
        <a:lstStyle/>
        <a:p>
          <a:endParaRPr lang="fr-FR" sz="2800"/>
        </a:p>
      </dgm:t>
    </dgm:pt>
    <dgm:pt modelId="{2362E955-C064-4AA5-966D-D1AB09A693D4}">
      <dgm:prSet phldrT="[Texte]" custT="1"/>
      <dgm:spPr/>
      <dgm:t>
        <a:bodyPr/>
        <a:lstStyle/>
        <a:p>
          <a:r>
            <a:rPr lang="fr-FR" sz="2800" dirty="0"/>
            <a:t>Next</a:t>
          </a:r>
        </a:p>
      </dgm:t>
    </dgm:pt>
    <dgm:pt modelId="{58E672E1-391D-4340-A7AD-5B7FB3F249C1}" type="parTrans" cxnId="{EE5DF158-B32A-4EE4-96B0-F811E23EB195}">
      <dgm:prSet/>
      <dgm:spPr/>
      <dgm:t>
        <a:bodyPr/>
        <a:lstStyle/>
        <a:p>
          <a:endParaRPr lang="fr-FR" sz="2800"/>
        </a:p>
      </dgm:t>
    </dgm:pt>
    <dgm:pt modelId="{5DAC73B7-F709-4472-990D-B3ACC03BD927}" type="sibTrans" cxnId="{EE5DF158-B32A-4EE4-96B0-F811E23EB195}">
      <dgm:prSet/>
      <dgm:spPr/>
      <dgm:t>
        <a:bodyPr/>
        <a:lstStyle/>
        <a:p>
          <a:endParaRPr lang="fr-FR" sz="2800"/>
        </a:p>
      </dgm:t>
    </dgm:pt>
    <dgm:pt modelId="{23E80B66-D2FE-4885-A585-00B425080004}">
      <dgm:prSet phldrT="[Texte]" custT="1"/>
      <dgm:spPr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Completed</a:t>
          </a:r>
        </a:p>
      </dgm:t>
    </dgm:pt>
    <dgm:pt modelId="{091E95FD-FE8D-497D-8BD5-89D218E4A22B}" type="parTrans" cxnId="{00DAB409-387C-4E4B-B729-5DB656981043}">
      <dgm:prSet/>
      <dgm:spPr/>
      <dgm:t>
        <a:bodyPr/>
        <a:lstStyle/>
        <a:p>
          <a:endParaRPr lang="fr-FR" sz="2800"/>
        </a:p>
      </dgm:t>
    </dgm:pt>
    <dgm:pt modelId="{6F04CD61-E699-448F-A0E4-7652F89FE793}" type="sibTrans" cxnId="{00DAB409-387C-4E4B-B729-5DB656981043}">
      <dgm:prSet/>
      <dgm:spPr/>
      <dgm:t>
        <a:bodyPr/>
        <a:lstStyle/>
        <a:p>
          <a:endParaRPr lang="fr-FR" sz="2800"/>
        </a:p>
      </dgm:t>
    </dgm:pt>
    <dgm:pt modelId="{4809A932-4EDB-46BE-A9E3-657396D80BBD}">
      <dgm:prSet phldrT="[Texte]" custT="1"/>
      <dgm:spPr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gm:t>
    </dgm:pt>
    <dgm:pt modelId="{053CAA99-15E6-4CFB-BAE8-8AB427C78623}" type="parTrans" cxnId="{5386A6EB-B750-4AC3-8E2F-AA61D55E8BAB}">
      <dgm:prSet/>
      <dgm:spPr/>
      <dgm:t>
        <a:bodyPr/>
        <a:lstStyle/>
        <a:p>
          <a:endParaRPr lang="fr-BE" sz="2800"/>
        </a:p>
      </dgm:t>
    </dgm:pt>
    <dgm:pt modelId="{EFC8A4F5-EE20-4292-8156-ACE296360E08}" type="sibTrans" cxnId="{5386A6EB-B750-4AC3-8E2F-AA61D55E8BAB}">
      <dgm:prSet/>
      <dgm:spPr/>
      <dgm:t>
        <a:bodyPr/>
        <a:lstStyle/>
        <a:p>
          <a:endParaRPr lang="fr-BE" sz="2800"/>
        </a:p>
      </dgm:t>
    </dgm:pt>
    <dgm:pt modelId="{2B6AA78A-5482-47CC-AC0E-D90E84E9D67A}" type="pres">
      <dgm:prSet presAssocID="{C572B153-E5DA-437B-9AD9-46236F8B39A9}" presName="Name0" presStyleCnt="0">
        <dgm:presLayoutVars>
          <dgm:dir/>
          <dgm:resizeHandles val="exact"/>
        </dgm:presLayoutVars>
      </dgm:prSet>
      <dgm:spPr/>
    </dgm:pt>
    <dgm:pt modelId="{2EDE1274-C0BE-40CA-8F5D-A3CEBF55F143}" type="pres">
      <dgm:prSet presAssocID="{4809A932-4EDB-46BE-A9E3-657396D80BBD}" presName="parTxOnly" presStyleLbl="node1" presStyleIdx="0" presStyleCnt="4">
        <dgm:presLayoutVars>
          <dgm:bulletEnabled val="1"/>
        </dgm:presLayoutVars>
      </dgm:prSet>
      <dgm:spPr>
        <a:xfrm>
          <a:off x="3571" y="0"/>
          <a:ext cx="3583781" cy="553999"/>
        </a:xfrm>
        <a:prstGeom prst="homePlate">
          <a:avLst/>
        </a:prstGeom>
      </dgm:spPr>
    </dgm:pt>
    <dgm:pt modelId="{A2A2723A-FCF4-41D0-BBF6-725CB45F5A28}" type="pres">
      <dgm:prSet presAssocID="{EFC8A4F5-EE20-4292-8156-ACE296360E08}" presName="parSpace" presStyleCnt="0"/>
      <dgm:spPr/>
    </dgm:pt>
    <dgm:pt modelId="{FC410F53-8D88-4C72-9FF4-AEC8F121E59F}" type="pres">
      <dgm:prSet presAssocID="{322D2BEC-00B2-40EC-B15D-9D4D608B00A0}" presName="parTxOnly" presStyleLbl="node1" presStyleIdx="1" presStyleCnt="4" custLinFactNeighborX="-425" custLinFactNeighborY="-483">
        <dgm:presLayoutVars>
          <dgm:bulletEnabled val="1"/>
        </dgm:presLayoutVars>
      </dgm:prSet>
      <dgm:spPr>
        <a:xfrm>
          <a:off x="2867550" y="0"/>
          <a:ext cx="3583781" cy="848696"/>
        </a:xfrm>
        <a:prstGeom prst="chevron">
          <a:avLst/>
        </a:prstGeom>
      </dgm:spPr>
    </dgm:pt>
    <dgm:pt modelId="{975033A2-FCE0-459F-8316-8528A103DC4C}" type="pres">
      <dgm:prSet presAssocID="{E971374B-0B87-46E5-B6F5-45260B10A10F}" presName="parSpace" presStyleCnt="0"/>
      <dgm:spPr/>
    </dgm:pt>
    <dgm:pt modelId="{98ACD0F6-23BF-4131-921D-3094A848F1ED}" type="pres">
      <dgm:prSet presAssocID="{23E80B66-D2FE-4885-A585-00B425080004}" presName="parTxOnly" presStyleLbl="node1" presStyleIdx="2" presStyleCnt="4">
        <dgm:presLayoutVars>
          <dgm:bulletEnabled val="1"/>
        </dgm:presLayoutVars>
      </dgm:prSet>
      <dgm:spPr>
        <a:xfrm>
          <a:off x="5737621" y="0"/>
          <a:ext cx="3583781" cy="553999"/>
        </a:xfrm>
        <a:prstGeom prst="chevron">
          <a:avLst/>
        </a:prstGeom>
      </dgm:spPr>
    </dgm:pt>
    <dgm:pt modelId="{4A7EA44F-7F18-4FD3-BD64-A6C16E13C2CB}" type="pres">
      <dgm:prSet presAssocID="{6F04CD61-E699-448F-A0E4-7652F89FE793}" presName="parSpace" presStyleCnt="0"/>
      <dgm:spPr/>
    </dgm:pt>
    <dgm:pt modelId="{946BE19F-7107-4513-B705-6C8D2DE9F71A}" type="pres">
      <dgm:prSet presAssocID="{2362E955-C064-4AA5-966D-D1AB09A693D4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00DAB409-387C-4E4B-B729-5DB656981043}" srcId="{C572B153-E5DA-437B-9AD9-46236F8B39A9}" destId="{23E80B66-D2FE-4885-A585-00B425080004}" srcOrd="2" destOrd="0" parTransId="{091E95FD-FE8D-497D-8BD5-89D218E4A22B}" sibTransId="{6F04CD61-E699-448F-A0E4-7652F89FE793}"/>
    <dgm:cxn modelId="{2A0B8137-4825-470C-9CD6-D2CDB37EA886}" type="presOf" srcId="{C572B153-E5DA-437B-9AD9-46236F8B39A9}" destId="{2B6AA78A-5482-47CC-AC0E-D90E84E9D67A}" srcOrd="0" destOrd="0" presId="urn:microsoft.com/office/officeart/2005/8/layout/hChevron3"/>
    <dgm:cxn modelId="{EE5DF158-B32A-4EE4-96B0-F811E23EB195}" srcId="{C572B153-E5DA-437B-9AD9-46236F8B39A9}" destId="{2362E955-C064-4AA5-966D-D1AB09A693D4}" srcOrd="3" destOrd="0" parTransId="{58E672E1-391D-4340-A7AD-5B7FB3F249C1}" sibTransId="{5DAC73B7-F709-4472-990D-B3ACC03BD927}"/>
    <dgm:cxn modelId="{70C6C890-6AC6-4AF9-86B3-7C83E2C349D9}" type="presOf" srcId="{322D2BEC-00B2-40EC-B15D-9D4D608B00A0}" destId="{FC410F53-8D88-4C72-9FF4-AEC8F121E59F}" srcOrd="0" destOrd="0" presId="urn:microsoft.com/office/officeart/2005/8/layout/hChevron3"/>
    <dgm:cxn modelId="{01E0F8A5-23E6-48A3-8904-6EF45BBEABAD}" type="presOf" srcId="{23E80B66-D2FE-4885-A585-00B425080004}" destId="{98ACD0F6-23BF-4131-921D-3094A848F1ED}" srcOrd="0" destOrd="0" presId="urn:microsoft.com/office/officeart/2005/8/layout/hChevron3"/>
    <dgm:cxn modelId="{A26242AD-4E3E-4DA7-AC9E-59E2C4746D06}" type="presOf" srcId="{4809A932-4EDB-46BE-A9E3-657396D80BBD}" destId="{2EDE1274-C0BE-40CA-8F5D-A3CEBF55F143}" srcOrd="0" destOrd="0" presId="urn:microsoft.com/office/officeart/2005/8/layout/hChevron3"/>
    <dgm:cxn modelId="{819B0EBA-C239-4F05-9BBB-31F08CEEF456}" srcId="{C572B153-E5DA-437B-9AD9-46236F8B39A9}" destId="{322D2BEC-00B2-40EC-B15D-9D4D608B00A0}" srcOrd="1" destOrd="0" parTransId="{4C9A3307-228E-4B9B-93B6-BA33966E97EA}" sibTransId="{E971374B-0B87-46E5-B6F5-45260B10A10F}"/>
    <dgm:cxn modelId="{5386A6EB-B750-4AC3-8E2F-AA61D55E8BAB}" srcId="{C572B153-E5DA-437B-9AD9-46236F8B39A9}" destId="{4809A932-4EDB-46BE-A9E3-657396D80BBD}" srcOrd="0" destOrd="0" parTransId="{053CAA99-15E6-4CFB-BAE8-8AB427C78623}" sibTransId="{EFC8A4F5-EE20-4292-8156-ACE296360E08}"/>
    <dgm:cxn modelId="{43C263FA-24DC-47D8-B1E0-0CA652865E0B}" type="presOf" srcId="{2362E955-C064-4AA5-966D-D1AB09A693D4}" destId="{946BE19F-7107-4513-B705-6C8D2DE9F71A}" srcOrd="0" destOrd="0" presId="urn:microsoft.com/office/officeart/2005/8/layout/hChevron3"/>
    <dgm:cxn modelId="{0FFF74BF-2C55-4C9F-9316-8B6EB2989214}" type="presParOf" srcId="{2B6AA78A-5482-47CC-AC0E-D90E84E9D67A}" destId="{2EDE1274-C0BE-40CA-8F5D-A3CEBF55F143}" srcOrd="0" destOrd="0" presId="urn:microsoft.com/office/officeart/2005/8/layout/hChevron3"/>
    <dgm:cxn modelId="{9F4D603C-BC49-4B4F-9EBF-36369418C9B0}" type="presParOf" srcId="{2B6AA78A-5482-47CC-AC0E-D90E84E9D67A}" destId="{A2A2723A-FCF4-41D0-BBF6-725CB45F5A28}" srcOrd="1" destOrd="0" presId="urn:microsoft.com/office/officeart/2005/8/layout/hChevron3"/>
    <dgm:cxn modelId="{90E13297-B566-4B70-8B43-FD9FFCC0C742}" type="presParOf" srcId="{2B6AA78A-5482-47CC-AC0E-D90E84E9D67A}" destId="{FC410F53-8D88-4C72-9FF4-AEC8F121E59F}" srcOrd="2" destOrd="0" presId="urn:microsoft.com/office/officeart/2005/8/layout/hChevron3"/>
    <dgm:cxn modelId="{48B1F560-9524-4362-B273-CA1ADBA89881}" type="presParOf" srcId="{2B6AA78A-5482-47CC-AC0E-D90E84E9D67A}" destId="{975033A2-FCE0-459F-8316-8528A103DC4C}" srcOrd="3" destOrd="0" presId="urn:microsoft.com/office/officeart/2005/8/layout/hChevron3"/>
    <dgm:cxn modelId="{2DC4DE60-B25F-4889-A18A-6E14698F074A}" type="presParOf" srcId="{2B6AA78A-5482-47CC-AC0E-D90E84E9D67A}" destId="{98ACD0F6-23BF-4131-921D-3094A848F1ED}" srcOrd="4" destOrd="0" presId="urn:microsoft.com/office/officeart/2005/8/layout/hChevron3"/>
    <dgm:cxn modelId="{B7F493AD-DC7C-4952-A4F1-FB3A4C3F52E9}" type="presParOf" srcId="{2B6AA78A-5482-47CC-AC0E-D90E84E9D67A}" destId="{4A7EA44F-7F18-4FD3-BD64-A6C16E13C2CB}" srcOrd="5" destOrd="0" presId="urn:microsoft.com/office/officeart/2005/8/layout/hChevron3"/>
    <dgm:cxn modelId="{FFC4FB91-DA16-4657-89E8-76F985C77618}" type="presParOf" srcId="{2B6AA78A-5482-47CC-AC0E-D90E84E9D67A}" destId="{946BE19F-7107-4513-B705-6C8D2DE9F71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572B153-E5DA-437B-9AD9-46236F8B39A9}" type="doc">
      <dgm:prSet loTypeId="urn:microsoft.com/office/officeart/2005/8/layout/hChevron3" loCatId="process" qsTypeId="urn:microsoft.com/office/officeart/2005/8/quickstyle/simple3" qsCatId="simple" csTypeId="urn:microsoft.com/office/officeart/2005/8/colors/accent6_2" csCatId="accent6" phldr="1"/>
      <dgm:spPr/>
    </dgm:pt>
    <dgm:pt modelId="{322D2BEC-00B2-40EC-B15D-9D4D608B00A0}">
      <dgm:prSet phldrT="[Texte]" custT="1"/>
      <dgm:spPr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gm:t>
    </dgm:pt>
    <dgm:pt modelId="{4C9A3307-228E-4B9B-93B6-BA33966E97EA}" type="parTrans" cxnId="{819B0EBA-C239-4F05-9BBB-31F08CEEF456}">
      <dgm:prSet/>
      <dgm:spPr/>
      <dgm:t>
        <a:bodyPr/>
        <a:lstStyle/>
        <a:p>
          <a:endParaRPr lang="fr-FR" sz="2800"/>
        </a:p>
      </dgm:t>
    </dgm:pt>
    <dgm:pt modelId="{E971374B-0B87-46E5-B6F5-45260B10A10F}" type="sibTrans" cxnId="{819B0EBA-C239-4F05-9BBB-31F08CEEF456}">
      <dgm:prSet/>
      <dgm:spPr/>
      <dgm:t>
        <a:bodyPr/>
        <a:lstStyle/>
        <a:p>
          <a:endParaRPr lang="fr-FR" sz="2800"/>
        </a:p>
      </dgm:t>
    </dgm:pt>
    <dgm:pt modelId="{2362E955-C064-4AA5-966D-D1AB09A693D4}">
      <dgm:prSet phldrT="[Texte]" custT="1"/>
      <dgm:spPr/>
      <dgm:t>
        <a:bodyPr/>
        <a:lstStyle/>
        <a:p>
          <a:r>
            <a:rPr lang="fr-FR" sz="2800" dirty="0"/>
            <a:t>Next</a:t>
          </a:r>
        </a:p>
      </dgm:t>
    </dgm:pt>
    <dgm:pt modelId="{58E672E1-391D-4340-A7AD-5B7FB3F249C1}" type="parTrans" cxnId="{EE5DF158-B32A-4EE4-96B0-F811E23EB195}">
      <dgm:prSet/>
      <dgm:spPr/>
      <dgm:t>
        <a:bodyPr/>
        <a:lstStyle/>
        <a:p>
          <a:endParaRPr lang="fr-FR" sz="2800"/>
        </a:p>
      </dgm:t>
    </dgm:pt>
    <dgm:pt modelId="{5DAC73B7-F709-4472-990D-B3ACC03BD927}" type="sibTrans" cxnId="{EE5DF158-B32A-4EE4-96B0-F811E23EB195}">
      <dgm:prSet/>
      <dgm:spPr/>
      <dgm:t>
        <a:bodyPr/>
        <a:lstStyle/>
        <a:p>
          <a:endParaRPr lang="fr-FR" sz="2800"/>
        </a:p>
      </dgm:t>
    </dgm:pt>
    <dgm:pt modelId="{23E80B66-D2FE-4885-A585-00B425080004}">
      <dgm:prSet phldrT="[Texte]" custT="1"/>
      <dgm:spPr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Completed</a:t>
          </a:r>
        </a:p>
      </dgm:t>
    </dgm:pt>
    <dgm:pt modelId="{091E95FD-FE8D-497D-8BD5-89D218E4A22B}" type="parTrans" cxnId="{00DAB409-387C-4E4B-B729-5DB656981043}">
      <dgm:prSet/>
      <dgm:spPr/>
      <dgm:t>
        <a:bodyPr/>
        <a:lstStyle/>
        <a:p>
          <a:endParaRPr lang="fr-FR" sz="2800"/>
        </a:p>
      </dgm:t>
    </dgm:pt>
    <dgm:pt modelId="{6F04CD61-E699-448F-A0E4-7652F89FE793}" type="sibTrans" cxnId="{00DAB409-387C-4E4B-B729-5DB656981043}">
      <dgm:prSet/>
      <dgm:spPr/>
      <dgm:t>
        <a:bodyPr/>
        <a:lstStyle/>
        <a:p>
          <a:endParaRPr lang="fr-FR" sz="2800"/>
        </a:p>
      </dgm:t>
    </dgm:pt>
    <dgm:pt modelId="{4809A932-4EDB-46BE-A9E3-657396D80BBD}">
      <dgm:prSet phldrT="[Texte]" custT="1"/>
      <dgm:spPr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gm:t>
    </dgm:pt>
    <dgm:pt modelId="{053CAA99-15E6-4CFB-BAE8-8AB427C78623}" type="parTrans" cxnId="{5386A6EB-B750-4AC3-8E2F-AA61D55E8BAB}">
      <dgm:prSet/>
      <dgm:spPr/>
      <dgm:t>
        <a:bodyPr/>
        <a:lstStyle/>
        <a:p>
          <a:endParaRPr lang="fr-BE" sz="2800"/>
        </a:p>
      </dgm:t>
    </dgm:pt>
    <dgm:pt modelId="{EFC8A4F5-EE20-4292-8156-ACE296360E08}" type="sibTrans" cxnId="{5386A6EB-B750-4AC3-8E2F-AA61D55E8BAB}">
      <dgm:prSet/>
      <dgm:spPr/>
      <dgm:t>
        <a:bodyPr/>
        <a:lstStyle/>
        <a:p>
          <a:endParaRPr lang="fr-BE" sz="2800"/>
        </a:p>
      </dgm:t>
    </dgm:pt>
    <dgm:pt modelId="{2B6AA78A-5482-47CC-AC0E-D90E84E9D67A}" type="pres">
      <dgm:prSet presAssocID="{C572B153-E5DA-437B-9AD9-46236F8B39A9}" presName="Name0" presStyleCnt="0">
        <dgm:presLayoutVars>
          <dgm:dir/>
          <dgm:resizeHandles val="exact"/>
        </dgm:presLayoutVars>
      </dgm:prSet>
      <dgm:spPr/>
    </dgm:pt>
    <dgm:pt modelId="{2EDE1274-C0BE-40CA-8F5D-A3CEBF55F143}" type="pres">
      <dgm:prSet presAssocID="{4809A932-4EDB-46BE-A9E3-657396D80BBD}" presName="parTxOnly" presStyleLbl="node1" presStyleIdx="0" presStyleCnt="4">
        <dgm:presLayoutVars>
          <dgm:bulletEnabled val="1"/>
        </dgm:presLayoutVars>
      </dgm:prSet>
      <dgm:spPr>
        <a:xfrm>
          <a:off x="3571" y="0"/>
          <a:ext cx="3583781" cy="553999"/>
        </a:xfrm>
        <a:prstGeom prst="homePlate">
          <a:avLst/>
        </a:prstGeom>
      </dgm:spPr>
    </dgm:pt>
    <dgm:pt modelId="{A2A2723A-FCF4-41D0-BBF6-725CB45F5A28}" type="pres">
      <dgm:prSet presAssocID="{EFC8A4F5-EE20-4292-8156-ACE296360E08}" presName="parSpace" presStyleCnt="0"/>
      <dgm:spPr/>
    </dgm:pt>
    <dgm:pt modelId="{FC410F53-8D88-4C72-9FF4-AEC8F121E59F}" type="pres">
      <dgm:prSet presAssocID="{322D2BEC-00B2-40EC-B15D-9D4D608B00A0}" presName="parTxOnly" presStyleLbl="node1" presStyleIdx="1" presStyleCnt="4" custLinFactNeighborX="-425" custLinFactNeighborY="-483">
        <dgm:presLayoutVars>
          <dgm:bulletEnabled val="1"/>
        </dgm:presLayoutVars>
      </dgm:prSet>
      <dgm:spPr>
        <a:xfrm>
          <a:off x="2867550" y="0"/>
          <a:ext cx="3583781" cy="848696"/>
        </a:xfrm>
        <a:prstGeom prst="chevron">
          <a:avLst/>
        </a:prstGeom>
      </dgm:spPr>
    </dgm:pt>
    <dgm:pt modelId="{975033A2-FCE0-459F-8316-8528A103DC4C}" type="pres">
      <dgm:prSet presAssocID="{E971374B-0B87-46E5-B6F5-45260B10A10F}" presName="parSpace" presStyleCnt="0"/>
      <dgm:spPr/>
    </dgm:pt>
    <dgm:pt modelId="{98ACD0F6-23BF-4131-921D-3094A848F1ED}" type="pres">
      <dgm:prSet presAssocID="{23E80B66-D2FE-4885-A585-00B425080004}" presName="parTxOnly" presStyleLbl="node1" presStyleIdx="2" presStyleCnt="4">
        <dgm:presLayoutVars>
          <dgm:bulletEnabled val="1"/>
        </dgm:presLayoutVars>
      </dgm:prSet>
      <dgm:spPr>
        <a:xfrm>
          <a:off x="5737621" y="0"/>
          <a:ext cx="3583781" cy="553999"/>
        </a:xfrm>
        <a:prstGeom prst="chevron">
          <a:avLst/>
        </a:prstGeom>
      </dgm:spPr>
    </dgm:pt>
    <dgm:pt modelId="{4A7EA44F-7F18-4FD3-BD64-A6C16E13C2CB}" type="pres">
      <dgm:prSet presAssocID="{6F04CD61-E699-448F-A0E4-7652F89FE793}" presName="parSpace" presStyleCnt="0"/>
      <dgm:spPr/>
    </dgm:pt>
    <dgm:pt modelId="{946BE19F-7107-4513-B705-6C8D2DE9F71A}" type="pres">
      <dgm:prSet presAssocID="{2362E955-C064-4AA5-966D-D1AB09A693D4}" presName="parTxOnly" presStyleLbl="node1" presStyleIdx="3" presStyleCnt="4">
        <dgm:presLayoutVars>
          <dgm:bulletEnabled val="1"/>
        </dgm:presLayoutVars>
      </dgm:prSet>
      <dgm:spPr/>
    </dgm:pt>
  </dgm:ptLst>
  <dgm:cxnLst>
    <dgm:cxn modelId="{00DAB409-387C-4E4B-B729-5DB656981043}" srcId="{C572B153-E5DA-437B-9AD9-46236F8B39A9}" destId="{23E80B66-D2FE-4885-A585-00B425080004}" srcOrd="2" destOrd="0" parTransId="{091E95FD-FE8D-497D-8BD5-89D218E4A22B}" sibTransId="{6F04CD61-E699-448F-A0E4-7652F89FE793}"/>
    <dgm:cxn modelId="{2A0B8137-4825-470C-9CD6-D2CDB37EA886}" type="presOf" srcId="{C572B153-E5DA-437B-9AD9-46236F8B39A9}" destId="{2B6AA78A-5482-47CC-AC0E-D90E84E9D67A}" srcOrd="0" destOrd="0" presId="urn:microsoft.com/office/officeart/2005/8/layout/hChevron3"/>
    <dgm:cxn modelId="{EE5DF158-B32A-4EE4-96B0-F811E23EB195}" srcId="{C572B153-E5DA-437B-9AD9-46236F8B39A9}" destId="{2362E955-C064-4AA5-966D-D1AB09A693D4}" srcOrd="3" destOrd="0" parTransId="{58E672E1-391D-4340-A7AD-5B7FB3F249C1}" sibTransId="{5DAC73B7-F709-4472-990D-B3ACC03BD927}"/>
    <dgm:cxn modelId="{70C6C890-6AC6-4AF9-86B3-7C83E2C349D9}" type="presOf" srcId="{322D2BEC-00B2-40EC-B15D-9D4D608B00A0}" destId="{FC410F53-8D88-4C72-9FF4-AEC8F121E59F}" srcOrd="0" destOrd="0" presId="urn:microsoft.com/office/officeart/2005/8/layout/hChevron3"/>
    <dgm:cxn modelId="{01E0F8A5-23E6-48A3-8904-6EF45BBEABAD}" type="presOf" srcId="{23E80B66-D2FE-4885-A585-00B425080004}" destId="{98ACD0F6-23BF-4131-921D-3094A848F1ED}" srcOrd="0" destOrd="0" presId="urn:microsoft.com/office/officeart/2005/8/layout/hChevron3"/>
    <dgm:cxn modelId="{A26242AD-4E3E-4DA7-AC9E-59E2C4746D06}" type="presOf" srcId="{4809A932-4EDB-46BE-A9E3-657396D80BBD}" destId="{2EDE1274-C0BE-40CA-8F5D-A3CEBF55F143}" srcOrd="0" destOrd="0" presId="urn:microsoft.com/office/officeart/2005/8/layout/hChevron3"/>
    <dgm:cxn modelId="{819B0EBA-C239-4F05-9BBB-31F08CEEF456}" srcId="{C572B153-E5DA-437B-9AD9-46236F8B39A9}" destId="{322D2BEC-00B2-40EC-B15D-9D4D608B00A0}" srcOrd="1" destOrd="0" parTransId="{4C9A3307-228E-4B9B-93B6-BA33966E97EA}" sibTransId="{E971374B-0B87-46E5-B6F5-45260B10A10F}"/>
    <dgm:cxn modelId="{5386A6EB-B750-4AC3-8E2F-AA61D55E8BAB}" srcId="{C572B153-E5DA-437B-9AD9-46236F8B39A9}" destId="{4809A932-4EDB-46BE-A9E3-657396D80BBD}" srcOrd="0" destOrd="0" parTransId="{053CAA99-15E6-4CFB-BAE8-8AB427C78623}" sibTransId="{EFC8A4F5-EE20-4292-8156-ACE296360E08}"/>
    <dgm:cxn modelId="{43C263FA-24DC-47D8-B1E0-0CA652865E0B}" type="presOf" srcId="{2362E955-C064-4AA5-966D-D1AB09A693D4}" destId="{946BE19F-7107-4513-B705-6C8D2DE9F71A}" srcOrd="0" destOrd="0" presId="urn:microsoft.com/office/officeart/2005/8/layout/hChevron3"/>
    <dgm:cxn modelId="{0FFF74BF-2C55-4C9F-9316-8B6EB2989214}" type="presParOf" srcId="{2B6AA78A-5482-47CC-AC0E-D90E84E9D67A}" destId="{2EDE1274-C0BE-40CA-8F5D-A3CEBF55F143}" srcOrd="0" destOrd="0" presId="urn:microsoft.com/office/officeart/2005/8/layout/hChevron3"/>
    <dgm:cxn modelId="{9F4D603C-BC49-4B4F-9EBF-36369418C9B0}" type="presParOf" srcId="{2B6AA78A-5482-47CC-AC0E-D90E84E9D67A}" destId="{A2A2723A-FCF4-41D0-BBF6-725CB45F5A28}" srcOrd="1" destOrd="0" presId="urn:microsoft.com/office/officeart/2005/8/layout/hChevron3"/>
    <dgm:cxn modelId="{90E13297-B566-4B70-8B43-FD9FFCC0C742}" type="presParOf" srcId="{2B6AA78A-5482-47CC-AC0E-D90E84E9D67A}" destId="{FC410F53-8D88-4C72-9FF4-AEC8F121E59F}" srcOrd="2" destOrd="0" presId="urn:microsoft.com/office/officeart/2005/8/layout/hChevron3"/>
    <dgm:cxn modelId="{48B1F560-9524-4362-B273-CA1ADBA89881}" type="presParOf" srcId="{2B6AA78A-5482-47CC-AC0E-D90E84E9D67A}" destId="{975033A2-FCE0-459F-8316-8528A103DC4C}" srcOrd="3" destOrd="0" presId="urn:microsoft.com/office/officeart/2005/8/layout/hChevron3"/>
    <dgm:cxn modelId="{2DC4DE60-B25F-4889-A18A-6E14698F074A}" type="presParOf" srcId="{2B6AA78A-5482-47CC-AC0E-D90E84E9D67A}" destId="{98ACD0F6-23BF-4131-921D-3094A848F1ED}" srcOrd="4" destOrd="0" presId="urn:microsoft.com/office/officeart/2005/8/layout/hChevron3"/>
    <dgm:cxn modelId="{B7F493AD-DC7C-4952-A4F1-FB3A4C3F52E9}" type="presParOf" srcId="{2B6AA78A-5482-47CC-AC0E-D90E84E9D67A}" destId="{4A7EA44F-7F18-4FD3-BD64-A6C16E13C2CB}" srcOrd="5" destOrd="0" presId="urn:microsoft.com/office/officeart/2005/8/layout/hChevron3"/>
    <dgm:cxn modelId="{FFC4FB91-DA16-4657-89E8-76F985C77618}" type="presParOf" srcId="{2B6AA78A-5482-47CC-AC0E-D90E84E9D67A}" destId="{946BE19F-7107-4513-B705-6C8D2DE9F71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572B153-E5DA-437B-9AD9-46236F8B39A9}" type="doc">
      <dgm:prSet loTypeId="urn:microsoft.com/office/officeart/2005/8/layout/hChevron3" loCatId="process" qsTypeId="urn:microsoft.com/office/officeart/2005/8/quickstyle/simple3" qsCatId="simple" csTypeId="urn:microsoft.com/office/officeart/2005/8/colors/accent6_2" csCatId="accent6" phldr="1"/>
      <dgm:spPr/>
    </dgm:pt>
    <dgm:pt modelId="{322D2BEC-00B2-40EC-B15D-9D4D608B00A0}">
      <dgm:prSet phldrT="[Texte]" custT="1"/>
      <dgm:spPr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gm:t>
    </dgm:pt>
    <dgm:pt modelId="{4C9A3307-228E-4B9B-93B6-BA33966E97EA}" type="parTrans" cxnId="{819B0EBA-C239-4F05-9BBB-31F08CEEF456}">
      <dgm:prSet/>
      <dgm:spPr/>
      <dgm:t>
        <a:bodyPr/>
        <a:lstStyle/>
        <a:p>
          <a:endParaRPr lang="fr-FR" sz="2800"/>
        </a:p>
      </dgm:t>
    </dgm:pt>
    <dgm:pt modelId="{E971374B-0B87-46E5-B6F5-45260B10A10F}" type="sibTrans" cxnId="{819B0EBA-C239-4F05-9BBB-31F08CEEF456}">
      <dgm:prSet/>
      <dgm:spPr/>
      <dgm:t>
        <a:bodyPr/>
        <a:lstStyle/>
        <a:p>
          <a:endParaRPr lang="fr-FR" sz="2800"/>
        </a:p>
      </dgm:t>
    </dgm:pt>
    <dgm:pt modelId="{2362E955-C064-4AA5-966D-D1AB09A693D4}">
      <dgm:prSet phldrT="[Texte]" custT="1"/>
      <dgm:spPr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Next</a:t>
          </a:r>
        </a:p>
      </dgm:t>
    </dgm:pt>
    <dgm:pt modelId="{58E672E1-391D-4340-A7AD-5B7FB3F249C1}" type="parTrans" cxnId="{EE5DF158-B32A-4EE4-96B0-F811E23EB195}">
      <dgm:prSet/>
      <dgm:spPr/>
      <dgm:t>
        <a:bodyPr/>
        <a:lstStyle/>
        <a:p>
          <a:endParaRPr lang="fr-FR" sz="2800"/>
        </a:p>
      </dgm:t>
    </dgm:pt>
    <dgm:pt modelId="{5DAC73B7-F709-4472-990D-B3ACC03BD927}" type="sibTrans" cxnId="{EE5DF158-B32A-4EE4-96B0-F811E23EB195}">
      <dgm:prSet/>
      <dgm:spPr/>
      <dgm:t>
        <a:bodyPr/>
        <a:lstStyle/>
        <a:p>
          <a:endParaRPr lang="fr-FR" sz="2800"/>
        </a:p>
      </dgm:t>
    </dgm:pt>
    <dgm:pt modelId="{23E80B66-D2FE-4885-A585-00B425080004}">
      <dgm:prSet phldrT="[Texte]" custT="1"/>
      <dgm:spPr/>
      <dgm:t>
        <a:bodyPr/>
        <a:lstStyle/>
        <a:p>
          <a:r>
            <a:rPr lang="en-US" sz="2800" noProof="0" dirty="0"/>
            <a:t>Completed</a:t>
          </a:r>
        </a:p>
      </dgm:t>
    </dgm:pt>
    <dgm:pt modelId="{091E95FD-FE8D-497D-8BD5-89D218E4A22B}" type="parTrans" cxnId="{00DAB409-387C-4E4B-B729-5DB656981043}">
      <dgm:prSet/>
      <dgm:spPr/>
      <dgm:t>
        <a:bodyPr/>
        <a:lstStyle/>
        <a:p>
          <a:endParaRPr lang="fr-FR" sz="2800"/>
        </a:p>
      </dgm:t>
    </dgm:pt>
    <dgm:pt modelId="{6F04CD61-E699-448F-A0E4-7652F89FE793}" type="sibTrans" cxnId="{00DAB409-387C-4E4B-B729-5DB656981043}">
      <dgm:prSet/>
      <dgm:spPr/>
      <dgm:t>
        <a:bodyPr/>
        <a:lstStyle/>
        <a:p>
          <a:endParaRPr lang="fr-FR" sz="2800"/>
        </a:p>
      </dgm:t>
    </dgm:pt>
    <dgm:pt modelId="{4809A932-4EDB-46BE-A9E3-657396D80BBD}">
      <dgm:prSet phldrT="[Texte]" custT="1"/>
      <dgm:spPr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176022" tIns="117348" rIns="58674" bIns="117348" numCol="1" spcCol="1270" anchor="ctr" anchorCtr="0"/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gm:t>
    </dgm:pt>
    <dgm:pt modelId="{053CAA99-15E6-4CFB-BAE8-8AB427C78623}" type="parTrans" cxnId="{5386A6EB-B750-4AC3-8E2F-AA61D55E8BAB}">
      <dgm:prSet/>
      <dgm:spPr/>
      <dgm:t>
        <a:bodyPr/>
        <a:lstStyle/>
        <a:p>
          <a:endParaRPr lang="fr-BE" sz="2800"/>
        </a:p>
      </dgm:t>
    </dgm:pt>
    <dgm:pt modelId="{EFC8A4F5-EE20-4292-8156-ACE296360E08}" type="sibTrans" cxnId="{5386A6EB-B750-4AC3-8E2F-AA61D55E8BAB}">
      <dgm:prSet/>
      <dgm:spPr/>
      <dgm:t>
        <a:bodyPr/>
        <a:lstStyle/>
        <a:p>
          <a:endParaRPr lang="fr-BE" sz="2800"/>
        </a:p>
      </dgm:t>
    </dgm:pt>
    <dgm:pt modelId="{2B6AA78A-5482-47CC-AC0E-D90E84E9D67A}" type="pres">
      <dgm:prSet presAssocID="{C572B153-E5DA-437B-9AD9-46236F8B39A9}" presName="Name0" presStyleCnt="0">
        <dgm:presLayoutVars>
          <dgm:dir/>
          <dgm:resizeHandles val="exact"/>
        </dgm:presLayoutVars>
      </dgm:prSet>
      <dgm:spPr/>
    </dgm:pt>
    <dgm:pt modelId="{2EDE1274-C0BE-40CA-8F5D-A3CEBF55F143}" type="pres">
      <dgm:prSet presAssocID="{4809A932-4EDB-46BE-A9E3-657396D80BBD}" presName="parTxOnly" presStyleLbl="node1" presStyleIdx="0" presStyleCnt="4">
        <dgm:presLayoutVars>
          <dgm:bulletEnabled val="1"/>
        </dgm:presLayoutVars>
      </dgm:prSet>
      <dgm:spPr>
        <a:xfrm>
          <a:off x="3571" y="0"/>
          <a:ext cx="3583781" cy="553999"/>
        </a:xfrm>
        <a:prstGeom prst="homePlate">
          <a:avLst/>
        </a:prstGeom>
      </dgm:spPr>
    </dgm:pt>
    <dgm:pt modelId="{A2A2723A-FCF4-41D0-BBF6-725CB45F5A28}" type="pres">
      <dgm:prSet presAssocID="{EFC8A4F5-EE20-4292-8156-ACE296360E08}" presName="parSpace" presStyleCnt="0"/>
      <dgm:spPr/>
    </dgm:pt>
    <dgm:pt modelId="{FC410F53-8D88-4C72-9FF4-AEC8F121E59F}" type="pres">
      <dgm:prSet presAssocID="{322D2BEC-00B2-40EC-B15D-9D4D608B00A0}" presName="parTxOnly" presStyleLbl="node1" presStyleIdx="1" presStyleCnt="4" custLinFactNeighborX="-425" custLinFactNeighborY="-483">
        <dgm:presLayoutVars>
          <dgm:bulletEnabled val="1"/>
        </dgm:presLayoutVars>
      </dgm:prSet>
      <dgm:spPr>
        <a:xfrm>
          <a:off x="2867550" y="0"/>
          <a:ext cx="3583781" cy="848696"/>
        </a:xfrm>
        <a:prstGeom prst="chevron">
          <a:avLst/>
        </a:prstGeom>
      </dgm:spPr>
    </dgm:pt>
    <dgm:pt modelId="{975033A2-FCE0-459F-8316-8528A103DC4C}" type="pres">
      <dgm:prSet presAssocID="{E971374B-0B87-46E5-B6F5-45260B10A10F}" presName="parSpace" presStyleCnt="0"/>
      <dgm:spPr/>
    </dgm:pt>
    <dgm:pt modelId="{98ACD0F6-23BF-4131-921D-3094A848F1ED}" type="pres">
      <dgm:prSet presAssocID="{23E80B66-D2FE-4885-A585-00B425080004}" presName="parTxOnly" presStyleLbl="node1" presStyleIdx="2" presStyleCnt="4">
        <dgm:presLayoutVars>
          <dgm:bulletEnabled val="1"/>
        </dgm:presLayoutVars>
      </dgm:prSet>
      <dgm:spPr/>
    </dgm:pt>
    <dgm:pt modelId="{4A7EA44F-7F18-4FD3-BD64-A6C16E13C2CB}" type="pres">
      <dgm:prSet presAssocID="{6F04CD61-E699-448F-A0E4-7652F89FE793}" presName="parSpace" presStyleCnt="0"/>
      <dgm:spPr/>
    </dgm:pt>
    <dgm:pt modelId="{946BE19F-7107-4513-B705-6C8D2DE9F71A}" type="pres">
      <dgm:prSet presAssocID="{2362E955-C064-4AA5-966D-D1AB09A693D4}" presName="parTxOnly" presStyleLbl="node1" presStyleIdx="3" presStyleCnt="4">
        <dgm:presLayoutVars>
          <dgm:bulletEnabled val="1"/>
        </dgm:presLayoutVars>
      </dgm:prSet>
      <dgm:spPr>
        <a:xfrm>
          <a:off x="8604646" y="0"/>
          <a:ext cx="3583781" cy="553999"/>
        </a:xfrm>
        <a:prstGeom prst="chevron">
          <a:avLst/>
        </a:prstGeom>
      </dgm:spPr>
    </dgm:pt>
  </dgm:ptLst>
  <dgm:cxnLst>
    <dgm:cxn modelId="{00DAB409-387C-4E4B-B729-5DB656981043}" srcId="{C572B153-E5DA-437B-9AD9-46236F8B39A9}" destId="{23E80B66-D2FE-4885-A585-00B425080004}" srcOrd="2" destOrd="0" parTransId="{091E95FD-FE8D-497D-8BD5-89D218E4A22B}" sibTransId="{6F04CD61-E699-448F-A0E4-7652F89FE793}"/>
    <dgm:cxn modelId="{2A0B8137-4825-470C-9CD6-D2CDB37EA886}" type="presOf" srcId="{C572B153-E5DA-437B-9AD9-46236F8B39A9}" destId="{2B6AA78A-5482-47CC-AC0E-D90E84E9D67A}" srcOrd="0" destOrd="0" presId="urn:microsoft.com/office/officeart/2005/8/layout/hChevron3"/>
    <dgm:cxn modelId="{EE5DF158-B32A-4EE4-96B0-F811E23EB195}" srcId="{C572B153-E5DA-437B-9AD9-46236F8B39A9}" destId="{2362E955-C064-4AA5-966D-D1AB09A693D4}" srcOrd="3" destOrd="0" parTransId="{58E672E1-391D-4340-A7AD-5B7FB3F249C1}" sibTransId="{5DAC73B7-F709-4472-990D-B3ACC03BD927}"/>
    <dgm:cxn modelId="{70C6C890-6AC6-4AF9-86B3-7C83E2C349D9}" type="presOf" srcId="{322D2BEC-00B2-40EC-B15D-9D4D608B00A0}" destId="{FC410F53-8D88-4C72-9FF4-AEC8F121E59F}" srcOrd="0" destOrd="0" presId="urn:microsoft.com/office/officeart/2005/8/layout/hChevron3"/>
    <dgm:cxn modelId="{01E0F8A5-23E6-48A3-8904-6EF45BBEABAD}" type="presOf" srcId="{23E80B66-D2FE-4885-A585-00B425080004}" destId="{98ACD0F6-23BF-4131-921D-3094A848F1ED}" srcOrd="0" destOrd="0" presId="urn:microsoft.com/office/officeart/2005/8/layout/hChevron3"/>
    <dgm:cxn modelId="{A26242AD-4E3E-4DA7-AC9E-59E2C4746D06}" type="presOf" srcId="{4809A932-4EDB-46BE-A9E3-657396D80BBD}" destId="{2EDE1274-C0BE-40CA-8F5D-A3CEBF55F143}" srcOrd="0" destOrd="0" presId="urn:microsoft.com/office/officeart/2005/8/layout/hChevron3"/>
    <dgm:cxn modelId="{819B0EBA-C239-4F05-9BBB-31F08CEEF456}" srcId="{C572B153-E5DA-437B-9AD9-46236F8B39A9}" destId="{322D2BEC-00B2-40EC-B15D-9D4D608B00A0}" srcOrd="1" destOrd="0" parTransId="{4C9A3307-228E-4B9B-93B6-BA33966E97EA}" sibTransId="{E971374B-0B87-46E5-B6F5-45260B10A10F}"/>
    <dgm:cxn modelId="{5386A6EB-B750-4AC3-8E2F-AA61D55E8BAB}" srcId="{C572B153-E5DA-437B-9AD9-46236F8B39A9}" destId="{4809A932-4EDB-46BE-A9E3-657396D80BBD}" srcOrd="0" destOrd="0" parTransId="{053CAA99-15E6-4CFB-BAE8-8AB427C78623}" sibTransId="{EFC8A4F5-EE20-4292-8156-ACE296360E08}"/>
    <dgm:cxn modelId="{43C263FA-24DC-47D8-B1E0-0CA652865E0B}" type="presOf" srcId="{2362E955-C064-4AA5-966D-D1AB09A693D4}" destId="{946BE19F-7107-4513-B705-6C8D2DE9F71A}" srcOrd="0" destOrd="0" presId="urn:microsoft.com/office/officeart/2005/8/layout/hChevron3"/>
    <dgm:cxn modelId="{0FFF74BF-2C55-4C9F-9316-8B6EB2989214}" type="presParOf" srcId="{2B6AA78A-5482-47CC-AC0E-D90E84E9D67A}" destId="{2EDE1274-C0BE-40CA-8F5D-A3CEBF55F143}" srcOrd="0" destOrd="0" presId="urn:microsoft.com/office/officeart/2005/8/layout/hChevron3"/>
    <dgm:cxn modelId="{9F4D603C-BC49-4B4F-9EBF-36369418C9B0}" type="presParOf" srcId="{2B6AA78A-5482-47CC-AC0E-D90E84E9D67A}" destId="{A2A2723A-FCF4-41D0-BBF6-725CB45F5A28}" srcOrd="1" destOrd="0" presId="urn:microsoft.com/office/officeart/2005/8/layout/hChevron3"/>
    <dgm:cxn modelId="{90E13297-B566-4B70-8B43-FD9FFCC0C742}" type="presParOf" srcId="{2B6AA78A-5482-47CC-AC0E-D90E84E9D67A}" destId="{FC410F53-8D88-4C72-9FF4-AEC8F121E59F}" srcOrd="2" destOrd="0" presId="urn:microsoft.com/office/officeart/2005/8/layout/hChevron3"/>
    <dgm:cxn modelId="{48B1F560-9524-4362-B273-CA1ADBA89881}" type="presParOf" srcId="{2B6AA78A-5482-47CC-AC0E-D90E84E9D67A}" destId="{975033A2-FCE0-459F-8316-8528A103DC4C}" srcOrd="3" destOrd="0" presId="urn:microsoft.com/office/officeart/2005/8/layout/hChevron3"/>
    <dgm:cxn modelId="{2DC4DE60-B25F-4889-A18A-6E14698F074A}" type="presParOf" srcId="{2B6AA78A-5482-47CC-AC0E-D90E84E9D67A}" destId="{98ACD0F6-23BF-4131-921D-3094A848F1ED}" srcOrd="4" destOrd="0" presId="urn:microsoft.com/office/officeart/2005/8/layout/hChevron3"/>
    <dgm:cxn modelId="{B7F493AD-DC7C-4952-A4F1-FB3A4C3F52E9}" type="presParOf" srcId="{2B6AA78A-5482-47CC-AC0E-D90E84E9D67A}" destId="{4A7EA44F-7F18-4FD3-BD64-A6C16E13C2CB}" srcOrd="5" destOrd="0" presId="urn:microsoft.com/office/officeart/2005/8/layout/hChevron3"/>
    <dgm:cxn modelId="{FFC4FB91-DA16-4657-89E8-76F985C77618}" type="presParOf" srcId="{2B6AA78A-5482-47CC-AC0E-D90E84E9D67A}" destId="{946BE19F-7107-4513-B705-6C8D2DE9F71A}" srcOrd="6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DE1274-C0BE-40CA-8F5D-A3CEBF55F143}">
      <dsp:nvSpPr>
        <dsp:cNvPr id="0" name=""/>
        <dsp:cNvSpPr/>
      </dsp:nvSpPr>
      <dsp:spPr>
        <a:xfrm>
          <a:off x="3571" y="0"/>
          <a:ext cx="3583781" cy="553999"/>
        </a:xfrm>
        <a:prstGeom prst="homePlate">
          <a:avLst/>
        </a:prstGeom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sp:txBody>
      <dsp:txXfrm>
        <a:off x="3571" y="0"/>
        <a:ext cx="3445281" cy="553999"/>
      </dsp:txXfrm>
    </dsp:sp>
    <dsp:sp modelId="{FC410F53-8D88-4C72-9FF4-AEC8F121E59F}">
      <dsp:nvSpPr>
        <dsp:cNvPr id="0" name=""/>
        <dsp:cNvSpPr/>
      </dsp:nvSpPr>
      <dsp:spPr>
        <a:xfrm>
          <a:off x="2867550" y="0"/>
          <a:ext cx="3583781" cy="553999"/>
        </a:xfrm>
        <a:prstGeom prst="chevron">
          <a:avLst/>
        </a:prstGeom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sp:txBody>
      <dsp:txXfrm>
        <a:off x="3144550" y="0"/>
        <a:ext cx="3029782" cy="553999"/>
      </dsp:txXfrm>
    </dsp:sp>
    <dsp:sp modelId="{98ACD0F6-23BF-4131-921D-3094A848F1ED}">
      <dsp:nvSpPr>
        <dsp:cNvPr id="0" name=""/>
        <dsp:cNvSpPr/>
      </dsp:nvSpPr>
      <dsp:spPr>
        <a:xfrm>
          <a:off x="5737621" y="0"/>
          <a:ext cx="3583781" cy="553999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0000"/>
              </a:schemeClr>
            </a:gs>
            <a:gs pos="48000">
              <a:schemeClr val="accent6">
                <a:hueOff val="0"/>
                <a:satOff val="0"/>
                <a:lumOff val="0"/>
                <a:alphaOff val="0"/>
                <a:tint val="54000"/>
                <a:satMod val="14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24000"/>
                <a:satMod val="260000"/>
              </a:scheme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/>
            <a:t>Completed</a:t>
          </a:r>
        </a:p>
      </dsp:txBody>
      <dsp:txXfrm>
        <a:off x="6014621" y="0"/>
        <a:ext cx="3029782" cy="553999"/>
      </dsp:txXfrm>
    </dsp:sp>
    <dsp:sp modelId="{946BE19F-7107-4513-B705-6C8D2DE9F71A}">
      <dsp:nvSpPr>
        <dsp:cNvPr id="0" name=""/>
        <dsp:cNvSpPr/>
      </dsp:nvSpPr>
      <dsp:spPr>
        <a:xfrm>
          <a:off x="8604646" y="0"/>
          <a:ext cx="3583781" cy="553999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0000"/>
              </a:schemeClr>
            </a:gs>
            <a:gs pos="48000">
              <a:schemeClr val="accent6">
                <a:hueOff val="0"/>
                <a:satOff val="0"/>
                <a:lumOff val="0"/>
                <a:alphaOff val="0"/>
                <a:tint val="54000"/>
                <a:satMod val="14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24000"/>
                <a:satMod val="260000"/>
              </a:scheme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Next</a:t>
          </a:r>
        </a:p>
      </dsp:txBody>
      <dsp:txXfrm>
        <a:off x="8881646" y="0"/>
        <a:ext cx="3029782" cy="5539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DE1274-C0BE-40CA-8F5D-A3CEBF55F143}">
      <dsp:nvSpPr>
        <dsp:cNvPr id="0" name=""/>
        <dsp:cNvSpPr/>
      </dsp:nvSpPr>
      <dsp:spPr>
        <a:xfrm>
          <a:off x="3571" y="0"/>
          <a:ext cx="3583781" cy="553999"/>
        </a:xfrm>
        <a:prstGeom prst="homePlate">
          <a:avLst/>
        </a:prstGeom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sp:txBody>
      <dsp:txXfrm>
        <a:off x="3571" y="0"/>
        <a:ext cx="3445281" cy="553999"/>
      </dsp:txXfrm>
    </dsp:sp>
    <dsp:sp modelId="{FC410F53-8D88-4C72-9FF4-AEC8F121E59F}">
      <dsp:nvSpPr>
        <dsp:cNvPr id="0" name=""/>
        <dsp:cNvSpPr/>
      </dsp:nvSpPr>
      <dsp:spPr>
        <a:xfrm>
          <a:off x="2867550" y="0"/>
          <a:ext cx="3583781" cy="553999"/>
        </a:xfrm>
        <a:prstGeom prst="chevron">
          <a:avLst/>
        </a:prstGeom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sp:txBody>
      <dsp:txXfrm>
        <a:off x="3144550" y="0"/>
        <a:ext cx="3029782" cy="553999"/>
      </dsp:txXfrm>
    </dsp:sp>
    <dsp:sp modelId="{98ACD0F6-23BF-4131-921D-3094A848F1ED}">
      <dsp:nvSpPr>
        <dsp:cNvPr id="0" name=""/>
        <dsp:cNvSpPr/>
      </dsp:nvSpPr>
      <dsp:spPr>
        <a:xfrm>
          <a:off x="5737621" y="0"/>
          <a:ext cx="3583781" cy="553999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0000"/>
              </a:schemeClr>
            </a:gs>
            <a:gs pos="48000">
              <a:schemeClr val="accent6">
                <a:hueOff val="0"/>
                <a:satOff val="0"/>
                <a:lumOff val="0"/>
                <a:alphaOff val="0"/>
                <a:tint val="54000"/>
                <a:satMod val="14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24000"/>
                <a:satMod val="260000"/>
              </a:scheme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/>
            <a:t>Completed</a:t>
          </a:r>
        </a:p>
      </dsp:txBody>
      <dsp:txXfrm>
        <a:off x="6014621" y="0"/>
        <a:ext cx="3029782" cy="553999"/>
      </dsp:txXfrm>
    </dsp:sp>
    <dsp:sp modelId="{946BE19F-7107-4513-B705-6C8D2DE9F71A}">
      <dsp:nvSpPr>
        <dsp:cNvPr id="0" name=""/>
        <dsp:cNvSpPr/>
      </dsp:nvSpPr>
      <dsp:spPr>
        <a:xfrm>
          <a:off x="8604646" y="0"/>
          <a:ext cx="3583781" cy="553999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0000"/>
              </a:schemeClr>
            </a:gs>
            <a:gs pos="48000">
              <a:schemeClr val="accent6">
                <a:hueOff val="0"/>
                <a:satOff val="0"/>
                <a:lumOff val="0"/>
                <a:alphaOff val="0"/>
                <a:tint val="54000"/>
                <a:satMod val="14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24000"/>
                <a:satMod val="260000"/>
              </a:scheme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Next</a:t>
          </a:r>
        </a:p>
      </dsp:txBody>
      <dsp:txXfrm>
        <a:off x="8881646" y="0"/>
        <a:ext cx="3029782" cy="5539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DE1274-C0BE-40CA-8F5D-A3CEBF55F143}">
      <dsp:nvSpPr>
        <dsp:cNvPr id="0" name=""/>
        <dsp:cNvSpPr/>
      </dsp:nvSpPr>
      <dsp:spPr>
        <a:xfrm>
          <a:off x="3571" y="0"/>
          <a:ext cx="3583781" cy="553999"/>
        </a:xfrm>
        <a:prstGeom prst="homePlate">
          <a:avLst/>
        </a:prstGeom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sp:txBody>
      <dsp:txXfrm>
        <a:off x="3571" y="0"/>
        <a:ext cx="3445281" cy="553999"/>
      </dsp:txXfrm>
    </dsp:sp>
    <dsp:sp modelId="{FC410F53-8D88-4C72-9FF4-AEC8F121E59F}">
      <dsp:nvSpPr>
        <dsp:cNvPr id="0" name=""/>
        <dsp:cNvSpPr/>
      </dsp:nvSpPr>
      <dsp:spPr>
        <a:xfrm>
          <a:off x="2867550" y="0"/>
          <a:ext cx="3583781" cy="553999"/>
        </a:xfrm>
        <a:prstGeom prst="chevron">
          <a:avLst/>
        </a:prstGeom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sp:txBody>
      <dsp:txXfrm>
        <a:off x="3144550" y="0"/>
        <a:ext cx="3029782" cy="553999"/>
      </dsp:txXfrm>
    </dsp:sp>
    <dsp:sp modelId="{98ACD0F6-23BF-4131-921D-3094A848F1ED}">
      <dsp:nvSpPr>
        <dsp:cNvPr id="0" name=""/>
        <dsp:cNvSpPr/>
      </dsp:nvSpPr>
      <dsp:spPr>
        <a:xfrm>
          <a:off x="5737621" y="0"/>
          <a:ext cx="3583781" cy="553999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0000"/>
              </a:schemeClr>
            </a:gs>
            <a:gs pos="48000">
              <a:schemeClr val="accent6">
                <a:hueOff val="0"/>
                <a:satOff val="0"/>
                <a:lumOff val="0"/>
                <a:alphaOff val="0"/>
                <a:tint val="54000"/>
                <a:satMod val="14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24000"/>
                <a:satMod val="260000"/>
              </a:scheme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/>
            <a:t>Completed</a:t>
          </a:r>
        </a:p>
      </dsp:txBody>
      <dsp:txXfrm>
        <a:off x="6014621" y="0"/>
        <a:ext cx="3029782" cy="553999"/>
      </dsp:txXfrm>
    </dsp:sp>
    <dsp:sp modelId="{946BE19F-7107-4513-B705-6C8D2DE9F71A}">
      <dsp:nvSpPr>
        <dsp:cNvPr id="0" name=""/>
        <dsp:cNvSpPr/>
      </dsp:nvSpPr>
      <dsp:spPr>
        <a:xfrm>
          <a:off x="8604646" y="0"/>
          <a:ext cx="3583781" cy="553999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0000"/>
              </a:schemeClr>
            </a:gs>
            <a:gs pos="48000">
              <a:schemeClr val="accent6">
                <a:hueOff val="0"/>
                <a:satOff val="0"/>
                <a:lumOff val="0"/>
                <a:alphaOff val="0"/>
                <a:tint val="54000"/>
                <a:satMod val="14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24000"/>
                <a:satMod val="260000"/>
              </a:scheme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Next</a:t>
          </a:r>
        </a:p>
      </dsp:txBody>
      <dsp:txXfrm>
        <a:off x="8881646" y="0"/>
        <a:ext cx="3029782" cy="55399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DE1274-C0BE-40CA-8F5D-A3CEBF55F143}">
      <dsp:nvSpPr>
        <dsp:cNvPr id="0" name=""/>
        <dsp:cNvSpPr/>
      </dsp:nvSpPr>
      <dsp:spPr>
        <a:xfrm>
          <a:off x="3571" y="0"/>
          <a:ext cx="3583781" cy="553999"/>
        </a:xfrm>
        <a:prstGeom prst="homePlate">
          <a:avLst/>
        </a:prstGeom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sp:txBody>
      <dsp:txXfrm>
        <a:off x="3571" y="0"/>
        <a:ext cx="3445281" cy="553999"/>
      </dsp:txXfrm>
    </dsp:sp>
    <dsp:sp modelId="{FC410F53-8D88-4C72-9FF4-AEC8F121E59F}">
      <dsp:nvSpPr>
        <dsp:cNvPr id="0" name=""/>
        <dsp:cNvSpPr/>
      </dsp:nvSpPr>
      <dsp:spPr>
        <a:xfrm>
          <a:off x="2867550" y="0"/>
          <a:ext cx="3583781" cy="553999"/>
        </a:xfrm>
        <a:prstGeom prst="chevron">
          <a:avLst/>
        </a:prstGeom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sp:txBody>
      <dsp:txXfrm>
        <a:off x="3144550" y="0"/>
        <a:ext cx="3029782" cy="553999"/>
      </dsp:txXfrm>
    </dsp:sp>
    <dsp:sp modelId="{98ACD0F6-23BF-4131-921D-3094A848F1ED}">
      <dsp:nvSpPr>
        <dsp:cNvPr id="0" name=""/>
        <dsp:cNvSpPr/>
      </dsp:nvSpPr>
      <dsp:spPr>
        <a:xfrm>
          <a:off x="5737621" y="0"/>
          <a:ext cx="3583781" cy="553999"/>
        </a:xfrm>
        <a:prstGeom prst="chevron">
          <a:avLst/>
        </a:prstGeom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Completed</a:t>
          </a:r>
        </a:p>
      </dsp:txBody>
      <dsp:txXfrm>
        <a:off x="6014621" y="0"/>
        <a:ext cx="3029782" cy="553999"/>
      </dsp:txXfrm>
    </dsp:sp>
    <dsp:sp modelId="{946BE19F-7107-4513-B705-6C8D2DE9F71A}">
      <dsp:nvSpPr>
        <dsp:cNvPr id="0" name=""/>
        <dsp:cNvSpPr/>
      </dsp:nvSpPr>
      <dsp:spPr>
        <a:xfrm>
          <a:off x="8604646" y="0"/>
          <a:ext cx="3583781" cy="553999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0000"/>
              </a:schemeClr>
            </a:gs>
            <a:gs pos="48000">
              <a:schemeClr val="accent6">
                <a:hueOff val="0"/>
                <a:satOff val="0"/>
                <a:lumOff val="0"/>
                <a:alphaOff val="0"/>
                <a:tint val="54000"/>
                <a:satMod val="14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24000"/>
                <a:satMod val="260000"/>
              </a:scheme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Next</a:t>
          </a:r>
        </a:p>
      </dsp:txBody>
      <dsp:txXfrm>
        <a:off x="8881646" y="0"/>
        <a:ext cx="3029782" cy="5539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DE1274-C0BE-40CA-8F5D-A3CEBF55F143}">
      <dsp:nvSpPr>
        <dsp:cNvPr id="0" name=""/>
        <dsp:cNvSpPr/>
      </dsp:nvSpPr>
      <dsp:spPr>
        <a:xfrm>
          <a:off x="3571" y="0"/>
          <a:ext cx="3583781" cy="553999"/>
        </a:xfrm>
        <a:prstGeom prst="homePlate">
          <a:avLst/>
        </a:prstGeom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sp:txBody>
      <dsp:txXfrm>
        <a:off x="3571" y="0"/>
        <a:ext cx="3445281" cy="553999"/>
      </dsp:txXfrm>
    </dsp:sp>
    <dsp:sp modelId="{FC410F53-8D88-4C72-9FF4-AEC8F121E59F}">
      <dsp:nvSpPr>
        <dsp:cNvPr id="0" name=""/>
        <dsp:cNvSpPr/>
      </dsp:nvSpPr>
      <dsp:spPr>
        <a:xfrm>
          <a:off x="2867550" y="0"/>
          <a:ext cx="3583781" cy="553999"/>
        </a:xfrm>
        <a:prstGeom prst="chevron">
          <a:avLst/>
        </a:prstGeom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sp:txBody>
      <dsp:txXfrm>
        <a:off x="3144550" y="0"/>
        <a:ext cx="3029782" cy="553999"/>
      </dsp:txXfrm>
    </dsp:sp>
    <dsp:sp modelId="{98ACD0F6-23BF-4131-921D-3094A848F1ED}">
      <dsp:nvSpPr>
        <dsp:cNvPr id="0" name=""/>
        <dsp:cNvSpPr/>
      </dsp:nvSpPr>
      <dsp:spPr>
        <a:xfrm>
          <a:off x="5737621" y="0"/>
          <a:ext cx="3583781" cy="553999"/>
        </a:xfrm>
        <a:prstGeom prst="chevron">
          <a:avLst/>
        </a:prstGeom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Completed</a:t>
          </a:r>
        </a:p>
      </dsp:txBody>
      <dsp:txXfrm>
        <a:off x="6014621" y="0"/>
        <a:ext cx="3029782" cy="553999"/>
      </dsp:txXfrm>
    </dsp:sp>
    <dsp:sp modelId="{946BE19F-7107-4513-B705-6C8D2DE9F71A}">
      <dsp:nvSpPr>
        <dsp:cNvPr id="0" name=""/>
        <dsp:cNvSpPr/>
      </dsp:nvSpPr>
      <dsp:spPr>
        <a:xfrm>
          <a:off x="8604646" y="0"/>
          <a:ext cx="3583781" cy="553999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0000"/>
              </a:schemeClr>
            </a:gs>
            <a:gs pos="48000">
              <a:schemeClr val="accent6">
                <a:hueOff val="0"/>
                <a:satOff val="0"/>
                <a:lumOff val="0"/>
                <a:alphaOff val="0"/>
                <a:tint val="54000"/>
                <a:satMod val="14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24000"/>
                <a:satMod val="260000"/>
              </a:scheme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Next</a:t>
          </a:r>
        </a:p>
      </dsp:txBody>
      <dsp:txXfrm>
        <a:off x="8881646" y="0"/>
        <a:ext cx="3029782" cy="55399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DE1274-C0BE-40CA-8F5D-A3CEBF55F143}">
      <dsp:nvSpPr>
        <dsp:cNvPr id="0" name=""/>
        <dsp:cNvSpPr/>
      </dsp:nvSpPr>
      <dsp:spPr>
        <a:xfrm>
          <a:off x="3571" y="0"/>
          <a:ext cx="3583781" cy="553999"/>
        </a:xfrm>
        <a:prstGeom prst="homePlate">
          <a:avLst/>
        </a:prstGeom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Context</a:t>
          </a:r>
        </a:p>
      </dsp:txBody>
      <dsp:txXfrm>
        <a:off x="3571" y="0"/>
        <a:ext cx="3445281" cy="553999"/>
      </dsp:txXfrm>
    </dsp:sp>
    <dsp:sp modelId="{FC410F53-8D88-4C72-9FF4-AEC8F121E59F}">
      <dsp:nvSpPr>
        <dsp:cNvPr id="0" name=""/>
        <dsp:cNvSpPr/>
      </dsp:nvSpPr>
      <dsp:spPr>
        <a:xfrm>
          <a:off x="2867550" y="0"/>
          <a:ext cx="3583781" cy="553999"/>
        </a:xfrm>
        <a:prstGeom prst="chevron">
          <a:avLst/>
        </a:prstGeom>
        <a:gradFill rotWithShape="0">
          <a:gsLst>
            <a:gs pos="0">
              <a:srgbClr val="70AD47">
                <a:hueOff val="0"/>
                <a:satOff val="0"/>
                <a:lumOff val="0"/>
                <a:alphaOff val="0"/>
                <a:tint val="90000"/>
              </a:srgbClr>
            </a:gs>
            <a:gs pos="48000">
              <a:srgbClr val="70AD47">
                <a:hueOff val="0"/>
                <a:satOff val="0"/>
                <a:lumOff val="0"/>
                <a:alphaOff val="0"/>
                <a:tint val="54000"/>
                <a:satMod val="140000"/>
              </a:srgbClr>
            </a:gs>
            <a:gs pos="100000">
              <a:srgbClr val="70AD47">
                <a:hueOff val="0"/>
                <a:satOff val="0"/>
                <a:lumOff val="0"/>
                <a:alphaOff val="0"/>
                <a:tint val="24000"/>
                <a:satMod val="260000"/>
              </a:srgb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Subject</a:t>
          </a:r>
        </a:p>
      </dsp:txBody>
      <dsp:txXfrm>
        <a:off x="3144550" y="0"/>
        <a:ext cx="3029782" cy="553999"/>
      </dsp:txXfrm>
    </dsp:sp>
    <dsp:sp modelId="{98ACD0F6-23BF-4131-921D-3094A848F1ED}">
      <dsp:nvSpPr>
        <dsp:cNvPr id="0" name=""/>
        <dsp:cNvSpPr/>
      </dsp:nvSpPr>
      <dsp:spPr>
        <a:xfrm>
          <a:off x="5737621" y="0"/>
          <a:ext cx="3583781" cy="553999"/>
        </a:xfrm>
        <a:prstGeom prst="chevron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0000"/>
              </a:schemeClr>
            </a:gs>
            <a:gs pos="48000">
              <a:schemeClr val="accent6">
                <a:hueOff val="0"/>
                <a:satOff val="0"/>
                <a:lumOff val="0"/>
                <a:alphaOff val="0"/>
                <a:tint val="54000"/>
                <a:satMod val="14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24000"/>
                <a:satMod val="260000"/>
              </a:schemeClr>
            </a:gs>
          </a:gsLst>
          <a:lin ang="16200000" scaled="1"/>
        </a:gra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2014" tIns="74676" rIns="37338" bIns="74676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noProof="0" dirty="0"/>
            <a:t>Completed</a:t>
          </a:r>
        </a:p>
      </dsp:txBody>
      <dsp:txXfrm>
        <a:off x="6014621" y="0"/>
        <a:ext cx="3029782" cy="553999"/>
      </dsp:txXfrm>
    </dsp:sp>
    <dsp:sp modelId="{946BE19F-7107-4513-B705-6C8D2DE9F71A}">
      <dsp:nvSpPr>
        <dsp:cNvPr id="0" name=""/>
        <dsp:cNvSpPr/>
      </dsp:nvSpPr>
      <dsp:spPr>
        <a:xfrm>
          <a:off x="8604646" y="0"/>
          <a:ext cx="3583781" cy="553999"/>
        </a:xfrm>
        <a:prstGeom prst="chevron">
          <a:avLst/>
        </a:prstGeom>
        <a:solidFill>
          <a:srgbClr val="70AD47"/>
        </a:solidFill>
        <a:ln>
          <a:noFill/>
        </a:ln>
        <a:effectLst>
          <a:outerShdw blurRad="63500" dist="12700" dir="5400000" sx="102000" sy="102000" rotWithShape="0">
            <a:srgbClr val="000000">
              <a:alpha val="32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6022" tIns="117348" rIns="58674" bIns="117348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Next</a:t>
          </a:r>
        </a:p>
      </dsp:txBody>
      <dsp:txXfrm>
        <a:off x="8881646" y="0"/>
        <a:ext cx="3029782" cy="5539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53950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18675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77285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80899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09193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629147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05840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4045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995710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30265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6571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03591-2BCD-44C9-A57C-0DC5506CA817}" type="datetimeFigureOut">
              <a:rPr lang="fr-BE" smtClean="0"/>
              <a:t>20-11-22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66880-ECF9-4120-A276-2E18195F9E5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14996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hyperlink" Target="https://www.statista.com/statistics/263977/world-grain-production-by-type/" TargetMode="External"/><Relationship Id="rId7" Type="http://schemas.openxmlformats.org/officeDocument/2006/relationships/diagramQuickStyle" Target="../diagrams/quickStyle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6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5.xml"/><Relationship Id="rId3" Type="http://schemas.openxmlformats.org/officeDocument/2006/relationships/image" Target="../media/image10.png"/><Relationship Id="rId7" Type="http://schemas.openxmlformats.org/officeDocument/2006/relationships/diagramLayout" Target="../diagrams/layout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5.xml"/><Relationship Id="rId5" Type="http://schemas.openxmlformats.org/officeDocument/2006/relationships/image" Target="../media/image12.jpeg"/><Relationship Id="rId10" Type="http://schemas.microsoft.com/office/2007/relationships/diagramDrawing" Target="../diagrams/drawing5.xml"/><Relationship Id="rId4" Type="http://schemas.openxmlformats.org/officeDocument/2006/relationships/image" Target="../media/image11.png"/><Relationship Id="rId9" Type="http://schemas.openxmlformats.org/officeDocument/2006/relationships/diagramColors" Target="../diagrams/colors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6" name="Picture 6" descr="Choisir le sorgho pour diversifier son assolement">
            <a:extLst>
              <a:ext uri="{FF2B5EF4-FFF2-40B4-BE49-F238E27FC236}">
                <a16:creationId xmlns:a16="http://schemas.microsoft.com/office/drawing/2014/main" id="{752589E0-B8FD-8003-B22A-E046CA59D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04"/>
            <a:ext cx="12192000" cy="6855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TWIST - Membres - University of Louvain (UCL)">
            <a:extLst>
              <a:ext uri="{FF2B5EF4-FFF2-40B4-BE49-F238E27FC236}">
                <a16:creationId xmlns:a16="http://schemas.microsoft.com/office/drawing/2014/main" id="{26D147DA-92AD-A251-6D02-7BE0A166C4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99" b="29619"/>
          <a:stretch/>
        </p:blipFill>
        <p:spPr bwMode="auto">
          <a:xfrm>
            <a:off x="9940212" y="0"/>
            <a:ext cx="2251788" cy="424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 7">
            <a:extLst>
              <a:ext uri="{FF2B5EF4-FFF2-40B4-BE49-F238E27FC236}">
                <a16:creationId xmlns:a16="http://schemas.microsoft.com/office/drawing/2014/main" id="{05978FE2-B8F5-A68C-F944-BFE380AD9C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0559"/>
            <a:ext cx="1736436" cy="816022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C3809178-0284-9BE2-587E-4E540113F831}"/>
              </a:ext>
            </a:extLst>
          </p:cNvPr>
          <p:cNvSpPr txBox="1">
            <a:spLocks/>
          </p:cNvSpPr>
          <p:nvPr/>
        </p:nvSpPr>
        <p:spPr>
          <a:xfrm>
            <a:off x="1524000" y="1531999"/>
            <a:ext cx="9144000" cy="21088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i="1" dirty="0">
                <a:ea typeface="+mj-lt"/>
                <a:cs typeface="+mj-lt"/>
              </a:rPr>
              <a:t>Study of the root development of sorghum</a:t>
            </a:r>
            <a:endParaRPr lang="fr-BE" sz="5400" i="1" dirty="0">
              <a:ea typeface="+mj-lt"/>
              <a:cs typeface="+mj-lt"/>
            </a:endParaRP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02832832-A48B-8FCF-CC42-25887E0FF602}"/>
              </a:ext>
            </a:extLst>
          </p:cNvPr>
          <p:cNvSpPr txBox="1"/>
          <p:nvPr/>
        </p:nvSpPr>
        <p:spPr>
          <a:xfrm>
            <a:off x="0" y="6207051"/>
            <a:ext cx="35005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>
                <a:solidFill>
                  <a:schemeClr val="bg1"/>
                </a:solidFill>
              </a:rPr>
              <a:t>Nicolas Degives</a:t>
            </a:r>
          </a:p>
          <a:p>
            <a:r>
              <a:rPr lang="fr-BE" dirty="0">
                <a:solidFill>
                  <a:schemeClr val="bg1"/>
                </a:solidFill>
              </a:rPr>
              <a:t>Promoteur : Guillaume </a:t>
            </a:r>
            <a:r>
              <a:rPr lang="fr-BE" dirty="0" err="1">
                <a:solidFill>
                  <a:schemeClr val="bg1"/>
                </a:solidFill>
              </a:rPr>
              <a:t>Lobet</a:t>
            </a:r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015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>
            <a:extLst>
              <a:ext uri="{FF2B5EF4-FFF2-40B4-BE49-F238E27FC236}">
                <a16:creationId xmlns:a16="http://schemas.microsoft.com/office/drawing/2014/main" id="{3384794C-CA52-A73C-B839-3AF4027B9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37" y="917793"/>
            <a:ext cx="4697805" cy="609096"/>
          </a:xfrm>
        </p:spPr>
        <p:txBody>
          <a:bodyPr>
            <a:normAutofit/>
          </a:bodyPr>
          <a:lstStyle/>
          <a:p>
            <a:r>
              <a:rPr lang="en-US" sz="2800" dirty="0"/>
              <a:t>The need for resilience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22018D9-1408-F282-0EED-2ED439076AA9}"/>
              </a:ext>
            </a:extLst>
          </p:cNvPr>
          <p:cNvSpPr txBox="1"/>
          <p:nvPr/>
        </p:nvSpPr>
        <p:spPr>
          <a:xfrm>
            <a:off x="399837" y="2260540"/>
            <a:ext cx="5415210" cy="30162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/>
              <a:t>Climate change</a:t>
            </a:r>
          </a:p>
          <a:p>
            <a:endParaRPr lang="en-US" sz="20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More summer drought due to climate change.</a:t>
            </a:r>
            <a:endParaRPr lang="fr-BE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Need to develop crop resilience</a:t>
            </a:r>
          </a:p>
          <a:p>
            <a:endParaRPr lang="en-US" sz="2000" b="1" dirty="0"/>
          </a:p>
          <a:p>
            <a:r>
              <a:rPr lang="en-US" b="1" dirty="0"/>
              <a:t>Solution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Genetic improvement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Other crop</a:t>
            </a:r>
          </a:p>
          <a:p>
            <a:pPr lvl="1"/>
            <a:endParaRPr lang="fr-FR" dirty="0"/>
          </a:p>
        </p:txBody>
      </p:sp>
      <p:graphicFrame>
        <p:nvGraphicFramePr>
          <p:cNvPr id="7" name="Diagramme 6">
            <a:extLst>
              <a:ext uri="{FF2B5EF4-FFF2-40B4-BE49-F238E27FC236}">
                <a16:creationId xmlns:a16="http://schemas.microsoft.com/office/drawing/2014/main" id="{8FDBD53E-7830-2036-670A-A0F87F500A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5060619"/>
              </p:ext>
            </p:extLst>
          </p:nvPr>
        </p:nvGraphicFramePr>
        <p:xfrm>
          <a:off x="0" y="0"/>
          <a:ext cx="12192000" cy="553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ZoneTexte 1">
            <a:extLst>
              <a:ext uri="{FF2B5EF4-FFF2-40B4-BE49-F238E27FC236}">
                <a16:creationId xmlns:a16="http://schemas.microsoft.com/office/drawing/2014/main" id="{FFC45776-C112-0B27-649D-A94B40B2F6C0}"/>
              </a:ext>
            </a:extLst>
          </p:cNvPr>
          <p:cNvSpPr txBox="1"/>
          <p:nvPr/>
        </p:nvSpPr>
        <p:spPr>
          <a:xfrm>
            <a:off x="5926599" y="5528779"/>
            <a:ext cx="6130000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Projected change in annual and summer precipitation compared to 1971-2000</a:t>
            </a:r>
          </a:p>
          <a:p>
            <a:pPr algn="ctr"/>
            <a:r>
              <a:rPr lang="en-US" sz="1050" dirty="0"/>
              <a:t>Source : European Environment Agency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D332A18-F8F0-E239-97D8-9BA0957DD7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28650" y="1780636"/>
            <a:ext cx="6130000" cy="3748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87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46CB869-0983-4035-AA1A-8D94FF405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37" y="917793"/>
            <a:ext cx="4697805" cy="609096"/>
          </a:xfrm>
        </p:spPr>
        <p:txBody>
          <a:bodyPr>
            <a:normAutofit/>
          </a:bodyPr>
          <a:lstStyle/>
          <a:p>
            <a:r>
              <a:rPr lang="en-US" sz="2800" dirty="0"/>
              <a:t>Sorghum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C58C5C7-9AB1-7850-4C8A-A9EA7C007D46}"/>
              </a:ext>
            </a:extLst>
          </p:cNvPr>
          <p:cNvSpPr txBox="1"/>
          <p:nvPr/>
        </p:nvSpPr>
        <p:spPr>
          <a:xfrm>
            <a:off x="399837" y="1890683"/>
            <a:ext cx="5255491" cy="344709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/>
              <a:t>Fifth most produced cereal in the world</a:t>
            </a:r>
          </a:p>
          <a:p>
            <a:endParaRPr lang="en-US" sz="2000" dirty="0">
              <a:ea typeface="Calibri"/>
              <a:cs typeface="Calibri"/>
            </a:endParaRPr>
          </a:p>
          <a:p>
            <a:r>
              <a:rPr lang="fr-BE" sz="2000" b="1" dirty="0">
                <a:ea typeface="Calibri"/>
                <a:cs typeface="Calibri"/>
              </a:rPr>
              <a:t>Multiple uses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Human food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Forage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Industry</a:t>
            </a:r>
          </a:p>
          <a:p>
            <a:endParaRPr lang="en-US" sz="2000" dirty="0">
              <a:ea typeface="Calibri"/>
              <a:cs typeface="Calibri"/>
            </a:endParaRPr>
          </a:p>
          <a:p>
            <a:r>
              <a:rPr lang="en-US" sz="2000" b="1" dirty="0">
                <a:ea typeface="Calibri"/>
                <a:cs typeface="Calibri"/>
              </a:rPr>
              <a:t>Good properties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Water resilience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ea typeface="Calibri"/>
                <a:cs typeface="Calibri"/>
              </a:rPr>
              <a:t>Few fertilizers</a:t>
            </a:r>
            <a:endParaRPr lang="fr-BE" dirty="0"/>
          </a:p>
          <a:p>
            <a:pPr lvl="1"/>
            <a:endParaRPr lang="fr-FR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BD6F5488-3AF8-0ABE-3653-56BE3C3E3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1541" y="1113717"/>
            <a:ext cx="3270534" cy="2041117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A32BEB7F-6953-F20F-67C9-7E2BB38C0974}"/>
              </a:ext>
            </a:extLst>
          </p:cNvPr>
          <p:cNvSpPr txBox="1"/>
          <p:nvPr/>
        </p:nvSpPr>
        <p:spPr>
          <a:xfrm>
            <a:off x="6850634" y="3104721"/>
            <a:ext cx="293234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1200" dirty="0"/>
              <a:t>Worldwide</a:t>
            </a:r>
            <a:r>
              <a:rPr lang="fr-BE" sz="1400" dirty="0"/>
              <a:t> </a:t>
            </a:r>
            <a:r>
              <a:rPr lang="fr-BE" sz="1200" dirty="0"/>
              <a:t>production of grain in 2021/22</a:t>
            </a:r>
            <a:endParaRPr lang="fr-BE" sz="1400" dirty="0"/>
          </a:p>
          <a:p>
            <a:pPr algn="ctr"/>
            <a:r>
              <a:rPr lang="fr-BE" sz="500" dirty="0"/>
              <a:t>Source : </a:t>
            </a:r>
            <a:r>
              <a:rPr lang="fr-BE" sz="500" dirty="0">
                <a:hlinkClick r:id="rId3"/>
              </a:rPr>
              <a:t>https://www.statista.com/statistics/263977/world-grain-production-by-type/</a:t>
            </a:r>
            <a:endParaRPr lang="fr-BE" sz="500" dirty="0"/>
          </a:p>
          <a:p>
            <a:endParaRPr lang="fr-BE" sz="700" dirty="0"/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F99633F2-9263-F1A5-334D-57805C51E00F}"/>
              </a:ext>
            </a:extLst>
          </p:cNvPr>
          <p:cNvSpPr/>
          <p:nvPr/>
        </p:nvSpPr>
        <p:spPr>
          <a:xfrm>
            <a:off x="6757988" y="2249487"/>
            <a:ext cx="295275" cy="97631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52B22EFA-11D5-D365-30BE-2CEBC6BD50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4995" y="3857619"/>
            <a:ext cx="3906080" cy="2757233"/>
          </a:xfrm>
          <a:prstGeom prst="rect">
            <a:avLst/>
          </a:prstGeom>
        </p:spPr>
      </p:pic>
      <p:graphicFrame>
        <p:nvGraphicFramePr>
          <p:cNvPr id="20" name="Diagramme 19">
            <a:extLst>
              <a:ext uri="{FF2B5EF4-FFF2-40B4-BE49-F238E27FC236}">
                <a16:creationId xmlns:a16="http://schemas.microsoft.com/office/drawing/2014/main" id="{5A640159-FEC0-69CB-BCF1-AB3BDFAFA12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7577741"/>
              </p:ext>
            </p:extLst>
          </p:nvPr>
        </p:nvGraphicFramePr>
        <p:xfrm>
          <a:off x="0" y="0"/>
          <a:ext cx="12192000" cy="553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4232753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D46CB869-0983-4035-AA1A-8D94FF405D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37" y="917793"/>
            <a:ext cx="4697805" cy="609096"/>
          </a:xfrm>
        </p:spPr>
        <p:txBody>
          <a:bodyPr>
            <a:normAutofit/>
          </a:bodyPr>
          <a:lstStyle/>
          <a:p>
            <a:r>
              <a:rPr lang="fr-FR" sz="2800" dirty="0"/>
              <a:t>Roots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DD02244-BF55-0566-FCEF-D5A65D16B6FA}"/>
              </a:ext>
            </a:extLst>
          </p:cNvPr>
          <p:cNvSpPr txBox="1"/>
          <p:nvPr/>
        </p:nvSpPr>
        <p:spPr>
          <a:xfrm>
            <a:off x="399837" y="1661340"/>
            <a:ext cx="5255491" cy="19082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/>
              <a:t>Many root traits influence water uptake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Root architecture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Root anatomical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Interactions</a:t>
            </a:r>
          </a:p>
          <a:p>
            <a:endParaRPr lang="en-US" sz="2000" b="1" dirty="0">
              <a:ea typeface="Calibri"/>
              <a:cs typeface="Calibri"/>
            </a:endParaRPr>
          </a:p>
          <a:p>
            <a:pPr lvl="1"/>
            <a:endParaRPr lang="en-US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EAAAEBA-1096-0E5B-6591-532D1804CD46}"/>
              </a:ext>
            </a:extLst>
          </p:cNvPr>
          <p:cNvSpPr txBox="1"/>
          <p:nvPr/>
        </p:nvSpPr>
        <p:spPr>
          <a:xfrm>
            <a:off x="7536000" y="1661340"/>
            <a:ext cx="24836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ea typeface="Calibri"/>
                <a:cs typeface="Calibri"/>
              </a:rPr>
              <a:t>Experimental restriction</a:t>
            </a:r>
          </a:p>
          <a:p>
            <a:r>
              <a:rPr lang="en-US" sz="1800" dirty="0">
                <a:ea typeface="Calibri"/>
                <a:cs typeface="Calibri"/>
              </a:rPr>
              <a:t>Lack of data</a:t>
            </a:r>
          </a:p>
          <a:p>
            <a:r>
              <a:rPr lang="en-US" sz="1800" dirty="0">
                <a:ea typeface="Calibri"/>
                <a:cs typeface="Calibri"/>
              </a:rPr>
              <a:t>Lack of knowledge</a:t>
            </a: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EA245A27-85F8-4851-9F2F-27986281E2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40" t="8427" r="40985" b="6398"/>
          <a:stretch/>
        </p:blipFill>
        <p:spPr>
          <a:xfrm>
            <a:off x="628073" y="3306843"/>
            <a:ext cx="1562588" cy="2983121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7434D42C-8897-9CB6-A74C-0F35082D95EF}"/>
              </a:ext>
            </a:extLst>
          </p:cNvPr>
          <p:cNvSpPr txBox="1"/>
          <p:nvPr/>
        </p:nvSpPr>
        <p:spPr>
          <a:xfrm>
            <a:off x="2579618" y="3505741"/>
            <a:ext cx="17087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Architecture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Diameter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Anatomy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Xylem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Aerenchyma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2D699D3F-EF09-5282-F3CA-C4568B45C228}"/>
              </a:ext>
            </a:extLst>
          </p:cNvPr>
          <p:cNvSpPr/>
          <p:nvPr/>
        </p:nvSpPr>
        <p:spPr>
          <a:xfrm>
            <a:off x="570194" y="4381748"/>
            <a:ext cx="1678345" cy="19082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E04E0DEF-684C-847A-B6B6-F55DDC3E3301}"/>
              </a:ext>
            </a:extLst>
          </p:cNvPr>
          <p:cNvCxnSpPr>
            <a:stCxn id="14" idx="7"/>
          </p:cNvCxnSpPr>
          <p:nvPr/>
        </p:nvCxnSpPr>
        <p:spPr>
          <a:xfrm flipV="1">
            <a:off x="2002751" y="3796145"/>
            <a:ext cx="576867" cy="865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707C3303-0F2B-FCD1-9804-FFC544CEE0F5}"/>
              </a:ext>
            </a:extLst>
          </p:cNvPr>
          <p:cNvCxnSpPr>
            <a:cxnSpLocks/>
          </p:cNvCxnSpPr>
          <p:nvPr/>
        </p:nvCxnSpPr>
        <p:spPr>
          <a:xfrm>
            <a:off x="1893455" y="5080000"/>
            <a:ext cx="7573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46B67D9C-C124-ED08-9282-3F52A46AE971}"/>
              </a:ext>
            </a:extLst>
          </p:cNvPr>
          <p:cNvSpPr txBox="1"/>
          <p:nvPr/>
        </p:nvSpPr>
        <p:spPr>
          <a:xfrm>
            <a:off x="5763491" y="2980669"/>
            <a:ext cx="60286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 the field</a:t>
            </a:r>
            <a:r>
              <a:rPr lang="en-US" dirty="0">
                <a:ea typeface="Calibri"/>
                <a:cs typeface="Calibri"/>
              </a:rPr>
              <a:t>					</a:t>
            </a:r>
            <a:r>
              <a:rPr lang="en-US" u="sng" dirty="0">
                <a:ea typeface="Calibri"/>
                <a:cs typeface="Calibri"/>
              </a:rPr>
              <a:t>Under controlled conditions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- Represent reality				- Study one factor at a time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- Difficult to isolate a factor		- No competition effect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/>
              <a:t>- A lot of work					- Affected growth by type of 							  container and substrate</a:t>
            </a:r>
          </a:p>
          <a:p>
            <a:endParaRPr lang="en-US" dirty="0"/>
          </a:p>
        </p:txBody>
      </p: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8AADF5D7-19F2-F584-F5EA-17658A816B98}"/>
              </a:ext>
            </a:extLst>
          </p:cNvPr>
          <p:cNvCxnSpPr>
            <a:stCxn id="20" idx="0"/>
            <a:endCxn id="20" idx="2"/>
          </p:cNvCxnSpPr>
          <p:nvPr/>
        </p:nvCxnSpPr>
        <p:spPr>
          <a:xfrm>
            <a:off x="8777827" y="2980669"/>
            <a:ext cx="0" cy="258532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9" name="Diagramme 28">
            <a:extLst>
              <a:ext uri="{FF2B5EF4-FFF2-40B4-BE49-F238E27FC236}">
                <a16:creationId xmlns:a16="http://schemas.microsoft.com/office/drawing/2014/main" id="{B26FEAE7-4631-0FA9-0B58-0EDA762C6A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5784506"/>
              </p:ext>
            </p:extLst>
          </p:nvPr>
        </p:nvGraphicFramePr>
        <p:xfrm>
          <a:off x="0" y="0"/>
          <a:ext cx="12192000" cy="553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78361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E58E420F-854F-E1B6-0E60-59A10DDB8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37" y="917793"/>
            <a:ext cx="4697805" cy="609096"/>
          </a:xfrm>
        </p:spPr>
        <p:txBody>
          <a:bodyPr>
            <a:normAutofit/>
          </a:bodyPr>
          <a:lstStyle/>
          <a:p>
            <a:r>
              <a:rPr lang="en-US" sz="2800" dirty="0"/>
              <a:t>Genotype selection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45C16E5-5981-19D6-8631-431CA52A0A20}"/>
              </a:ext>
            </a:extLst>
          </p:cNvPr>
          <p:cNvSpPr txBox="1"/>
          <p:nvPr/>
        </p:nvSpPr>
        <p:spPr>
          <a:xfrm>
            <a:off x="424873" y="2226679"/>
            <a:ext cx="5255491" cy="218521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/>
              <a:t>Selection of genotypes</a:t>
            </a:r>
          </a:p>
          <a:p>
            <a:r>
              <a:rPr lang="en-US" sz="2000" dirty="0"/>
              <a:t>CIPF</a:t>
            </a:r>
          </a:p>
          <a:p>
            <a:r>
              <a:rPr lang="en-US" sz="2000" dirty="0"/>
              <a:t>Six genotypes were already tested last year</a:t>
            </a:r>
          </a:p>
          <a:p>
            <a:endParaRPr lang="en-US" sz="2000" b="1" dirty="0"/>
          </a:p>
          <a:p>
            <a:r>
              <a:rPr lang="en-US" sz="2000" b="1" dirty="0"/>
              <a:t>Results of the aerial parts</a:t>
            </a:r>
          </a:p>
          <a:p>
            <a:r>
              <a:rPr lang="en-US" dirty="0"/>
              <a:t>From 2020, 2021 and soon 2022</a:t>
            </a:r>
          </a:p>
          <a:p>
            <a:r>
              <a:rPr lang="en-US" dirty="0"/>
              <a:t>Differences between genotype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6858C92C-26F2-33DD-B3D7-0F5EC36740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22341"/>
            <a:ext cx="5888217" cy="4886523"/>
          </a:xfrm>
          <a:prstGeom prst="rect">
            <a:avLst/>
          </a:prstGeom>
        </p:spPr>
      </p:pic>
      <p:graphicFrame>
        <p:nvGraphicFramePr>
          <p:cNvPr id="12" name="Diagramme 11">
            <a:extLst>
              <a:ext uri="{FF2B5EF4-FFF2-40B4-BE49-F238E27FC236}">
                <a16:creationId xmlns:a16="http://schemas.microsoft.com/office/drawing/2014/main" id="{555D27DA-3EA0-FDEA-70DA-0A0749E4EA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2714744"/>
              </p:ext>
            </p:extLst>
          </p:nvPr>
        </p:nvGraphicFramePr>
        <p:xfrm>
          <a:off x="0" y="0"/>
          <a:ext cx="12192000" cy="553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2126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E58E420F-854F-E1B6-0E60-59A10DDB8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37" y="917793"/>
            <a:ext cx="4697805" cy="609096"/>
          </a:xfrm>
        </p:spPr>
        <p:txBody>
          <a:bodyPr>
            <a:normAutofit/>
          </a:bodyPr>
          <a:lstStyle/>
          <a:p>
            <a:r>
              <a:rPr lang="fr-BE" sz="2800" dirty="0"/>
              <a:t>Root part</a:t>
            </a:r>
            <a:endParaRPr lang="fr-FR" sz="28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5833507-8EB2-D5EB-0CA4-9495EB287913}"/>
              </a:ext>
            </a:extLst>
          </p:cNvPr>
          <p:cNvSpPr txBox="1"/>
          <p:nvPr/>
        </p:nvSpPr>
        <p:spPr>
          <a:xfrm>
            <a:off x="439130" y="2208088"/>
            <a:ext cx="4302575" cy="310854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dirty="0"/>
              <a:t>Root sampling of CIPF plants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Get the roots in the field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Scan them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Analyse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Data on root development later in a rhizotron</a:t>
            </a:r>
            <a:endParaRPr lang="en-US" sz="2000" dirty="0">
              <a:ea typeface="Calibri"/>
              <a:cs typeface="Calibri"/>
            </a:endParaRP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CA608367-1A51-DB94-9697-26E1D0D9A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462" y="1504338"/>
            <a:ext cx="2699205" cy="202440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CE3A90D-233E-78A4-6FE5-9DFE39F11A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27"/>
          <a:stretch/>
        </p:blipFill>
        <p:spPr>
          <a:xfrm>
            <a:off x="9045061" y="1504336"/>
            <a:ext cx="2839090" cy="2024405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DDC912FC-2ED8-A382-B3B1-E83A15FB3B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5061" y="4184386"/>
            <a:ext cx="2839090" cy="2129318"/>
          </a:xfrm>
          <a:prstGeom prst="rect">
            <a:avLst/>
          </a:prstGeom>
        </p:spPr>
      </p:pic>
      <p:pic>
        <p:nvPicPr>
          <p:cNvPr id="12" name="Image 11" descr="Une image contenant texte, blanc&#10;&#10;Description générée automatiquement">
            <a:extLst>
              <a:ext uri="{FF2B5EF4-FFF2-40B4-BE49-F238E27FC236}">
                <a16:creationId xmlns:a16="http://schemas.microsoft.com/office/drawing/2014/main" id="{7F38F782-03B7-EB8C-75CE-B4DCEDB19C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580" y="3689732"/>
            <a:ext cx="2410968" cy="3013710"/>
          </a:xfrm>
          <a:prstGeom prst="rect">
            <a:avLst/>
          </a:prstGeom>
        </p:spPr>
      </p:pic>
      <p:graphicFrame>
        <p:nvGraphicFramePr>
          <p:cNvPr id="14" name="Diagramme 13">
            <a:extLst>
              <a:ext uri="{FF2B5EF4-FFF2-40B4-BE49-F238E27FC236}">
                <a16:creationId xmlns:a16="http://schemas.microsoft.com/office/drawing/2014/main" id="{7B6DC1CC-115F-F254-255D-D9FCE12895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4141052"/>
              </p:ext>
            </p:extLst>
          </p:nvPr>
        </p:nvGraphicFramePr>
        <p:xfrm>
          <a:off x="0" y="0"/>
          <a:ext cx="12192000" cy="553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824876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423E78B0-5E0E-68C9-B1DE-3515ACC80403}"/>
              </a:ext>
            </a:extLst>
          </p:cNvPr>
          <p:cNvSpPr txBox="1"/>
          <p:nvPr/>
        </p:nvSpPr>
        <p:spPr>
          <a:xfrm>
            <a:off x="314036" y="2198254"/>
            <a:ext cx="84108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Analysis of the roots with </a:t>
            </a:r>
            <a:r>
              <a:rPr lang="en-US" dirty="0" err="1"/>
              <a:t>SmartRoot</a:t>
            </a:r>
            <a:r>
              <a:rPr lang="en-US" dirty="0"/>
              <a:t> to have quantified results</a:t>
            </a:r>
          </a:p>
          <a:p>
            <a:endParaRPr lang="en-US" dirty="0"/>
          </a:p>
          <a:p>
            <a:r>
              <a:rPr lang="en-US" dirty="0"/>
              <a:t>Characterize the architecture</a:t>
            </a:r>
          </a:p>
          <a:p>
            <a:endParaRPr lang="en-US" dirty="0"/>
          </a:p>
          <a:p>
            <a:r>
              <a:rPr lang="en-US" dirty="0"/>
              <a:t>Getting started with the model(s)</a:t>
            </a:r>
          </a:p>
          <a:p>
            <a:endParaRPr lang="en-US" dirty="0"/>
          </a:p>
          <a:p>
            <a:r>
              <a:rPr lang="en-US" dirty="0"/>
              <a:t>More architectural (and anatomical) data later</a:t>
            </a:r>
            <a:endParaRPr lang="fr-BE" dirty="0"/>
          </a:p>
        </p:txBody>
      </p:sp>
      <p:graphicFrame>
        <p:nvGraphicFramePr>
          <p:cNvPr id="5" name="Diagramme 4">
            <a:extLst>
              <a:ext uri="{FF2B5EF4-FFF2-40B4-BE49-F238E27FC236}">
                <a16:creationId xmlns:a16="http://schemas.microsoft.com/office/drawing/2014/main" id="{2E1F533E-D5B5-7114-58B5-ECBF5DD8BD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50410693"/>
              </p:ext>
            </p:extLst>
          </p:nvPr>
        </p:nvGraphicFramePr>
        <p:xfrm>
          <a:off x="0" y="0"/>
          <a:ext cx="12192000" cy="553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re 1">
            <a:extLst>
              <a:ext uri="{FF2B5EF4-FFF2-40B4-BE49-F238E27FC236}">
                <a16:creationId xmlns:a16="http://schemas.microsoft.com/office/drawing/2014/main" id="{4732FB08-05F3-88A8-6413-F4593A4D2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837" y="917793"/>
            <a:ext cx="4697805" cy="609096"/>
          </a:xfrm>
        </p:spPr>
        <p:txBody>
          <a:bodyPr>
            <a:normAutofit/>
          </a:bodyPr>
          <a:lstStyle/>
          <a:p>
            <a:r>
              <a:rPr lang="en-US" sz="2800" dirty="0"/>
              <a:t>Coming up</a:t>
            </a:r>
          </a:p>
        </p:txBody>
      </p:sp>
    </p:spTree>
    <p:extLst>
      <p:ext uri="{BB962C8B-B14F-4D97-AF65-F5344CB8AC3E}">
        <p14:creationId xmlns:p14="http://schemas.microsoft.com/office/powerpoint/2010/main" val="3150986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>
            <a:extLst>
              <a:ext uri="{FF2B5EF4-FFF2-40B4-BE49-F238E27FC236}">
                <a16:creationId xmlns:a16="http://schemas.microsoft.com/office/drawing/2014/main" id="{7B64627D-AAED-607F-0CF0-0407ABA0C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71" y="3124452"/>
            <a:ext cx="2495657" cy="609096"/>
          </a:xfrm>
        </p:spPr>
        <p:txBody>
          <a:bodyPr>
            <a:noAutofit/>
          </a:bodyPr>
          <a:lstStyle/>
          <a:p>
            <a:r>
              <a:rPr lang="en-US" sz="4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503066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mbre extrême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991</TotalTime>
  <Words>296</Words>
  <Application>Microsoft Office PowerPoint</Application>
  <PresentationFormat>Grand écran</PresentationFormat>
  <Paragraphs>101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Présentation PowerPoint</vt:lpstr>
      <vt:lpstr>The need for resilience</vt:lpstr>
      <vt:lpstr>Sorghum</vt:lpstr>
      <vt:lpstr>Roots</vt:lpstr>
      <vt:lpstr>Genotype selection</vt:lpstr>
      <vt:lpstr>Root part</vt:lpstr>
      <vt:lpstr>Coming up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Degives</dc:creator>
  <cp:lastModifiedBy>Nicolas Degives</cp:lastModifiedBy>
  <cp:revision>20</cp:revision>
  <dcterms:created xsi:type="dcterms:W3CDTF">2022-11-19T14:32:16Z</dcterms:created>
  <dcterms:modified xsi:type="dcterms:W3CDTF">2022-11-20T18:53:03Z</dcterms:modified>
</cp:coreProperties>
</file>

<file path=docProps/thumbnail.jpeg>
</file>